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4138" autoAdjust="0"/>
  </p:normalViewPr>
  <p:slideViewPr>
    <p:cSldViewPr snapToGrid="0">
      <p:cViewPr>
        <p:scale>
          <a:sx n="100" d="100"/>
          <a:sy n="100" d="100"/>
        </p:scale>
        <p:origin x="480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78B2F-A5AF-482D-887B-AF6C9CEDD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165E25-925B-406D-ACF7-CA5CE7EC1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6BBEF3-4786-4D35-92B7-39F2A82D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ADEED9-0088-4913-B70B-B2CAB8455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9333E6-44E9-4A43-AC04-5B199EF9D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704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437D0F-C1D7-4297-AB87-F45F3C488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115EA96-51E9-477C-A70A-2C4D4D9503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B325B4-07FF-4D82-A4F9-6BB6B6941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40BA1C-7F4D-4AB3-A4F8-2C9C4B2B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D48FE9-D718-4958-90BC-51E5A81E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694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24D5926-BD28-43DB-A2EB-1E713FEEC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6A01B4-2074-4130-AA58-05BD31D97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A6DE37-4C26-43CD-8017-82909891C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410E09-437B-4116-A803-D0C5D92D4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C902C9-547D-4C77-99E2-87792D6B2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52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9EDCC8-BC5E-4913-8345-E88DB0B2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BDB2D9-5794-4005-86A8-ABDA28C74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7B8053-9908-4689-8FE1-E10608B15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5E132D-602B-4B9D-B158-01710475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CA3A-2D1F-4111-9F9E-AF8AF717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527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ADB90A-CBAF-4F82-8081-30A40DC69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B62394-BB41-4FB7-86B2-4AF306B78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CBD47B-A743-440A-B157-8BAB7DC0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8D7750-B769-4FAD-A359-136333FE9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3D1338-9A17-4918-80CC-5A1BFA84C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999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E199B-BCE3-4AAA-B9C3-B13F4D111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2F6C0-4D77-46C4-B0C4-BA5FC3D3A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6D5571-B466-4E53-8D8D-EF9ACF8A2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93EE2D-526C-45DC-9A42-B42E7FDFF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D2636-65DC-44A7-9808-435D518B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BE7889-A87F-426E-AAA2-7F0256E8E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892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9A222-C03D-401E-955B-503B3CEB8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31450F-6F0B-4551-BFC7-040F9A593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2BF0F1-3936-41DC-8660-8925C2EFA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39B4DF-3CB4-409A-950A-A3C60EC547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926987E-146A-459F-9C2E-550C19ED4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25589A-CF4E-4DAB-B0A4-BD8FD537B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4FC608-F8F6-451F-801F-2DBDCA90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7B25E5-8345-4C72-8E7B-01C99F9A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797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B69D7A-F816-4691-8D40-4F0C4206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2703C71-C6AF-4289-AA9C-4FDDF09F6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44D44A-83C4-4FA7-A5C8-7BCF0153A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02DC75F-C5C4-4C68-834D-DA8F3BFE6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901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B5C6C6F-E58E-43A6-8716-8ECF5713C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829027-3C4B-4052-9B35-090456F55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F10FDD-12A0-4626-A495-FE13842E7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026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01FF11-E45D-45F3-80EF-99C81A5AB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157E20-BA77-4708-A2D5-7A3F7BCC3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C2F971-9835-4FEF-A707-E08B1A4E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C3EBC-9064-47AB-B2DE-B65605652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BCEBFE-5D07-42AF-A4EE-475598931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38C155-FE82-4ED7-9A48-A987C1028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4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C951A-A4E7-4B43-8F23-35A769D9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B2995CB-4FBD-4D35-97A1-28AD423841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0D5715-F408-4C8E-A337-CF02470D3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94575C-059B-497B-B931-A2D4EA133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7A85C5-2B5E-4FD9-8089-30249CD3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25855A-1467-4BEE-A16E-8E0F82D30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657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6E0A7E-C033-47DE-A7F6-696BBAED8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7160C1-26C5-4F56-8C91-084C6B998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4A3771-592F-4794-B179-629D546381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6EB8E-22B7-479E-83E3-3D0F30698EA7}" type="datetimeFigureOut">
              <a:rPr lang="zh-CN" altLang="en-US" smtClean="0"/>
              <a:t>2019/12/9/Monday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3131C4-350F-4790-B375-AA016E65C8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282CB0-B1A7-4290-89A4-523435E62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898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3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microsoft.com/office/2007/relationships/hdphoto" Target="../media/hdphoto2.wdp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BD1D9C9-4463-444F-A296-60DD17BD3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5"/>
          <a:stretch/>
        </p:blipFill>
        <p:spPr>
          <a:xfrm>
            <a:off x="6432923" y="247072"/>
            <a:ext cx="5759078" cy="6363855"/>
          </a:xfrm>
          <a:prstGeom prst="rect">
            <a:avLst/>
          </a:prstGeom>
        </p:spPr>
      </p:pic>
      <p:sp>
        <p:nvSpPr>
          <p:cNvPr id="8" name="弧形 7">
            <a:extLst>
              <a:ext uri="{FF2B5EF4-FFF2-40B4-BE49-F238E27FC236}">
                <a16:creationId xmlns:a16="http://schemas.microsoft.com/office/drawing/2014/main" id="{7016417F-CECB-401E-9B80-B23A56F704D1}"/>
              </a:ext>
            </a:extLst>
          </p:cNvPr>
          <p:cNvSpPr/>
          <p:nvPr/>
        </p:nvSpPr>
        <p:spPr>
          <a:xfrm rot="10800000">
            <a:off x="7581900" y="-411168"/>
            <a:ext cx="7800520" cy="7546981"/>
          </a:xfrm>
          <a:prstGeom prst="arc">
            <a:avLst>
              <a:gd name="adj1" fmla="val 17751702"/>
              <a:gd name="adj2" fmla="val 3838170"/>
            </a:avLst>
          </a:prstGeom>
          <a:ln w="101600" cmpd="tri">
            <a:solidFill>
              <a:schemeClr val="bg1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387AAE1-1834-42D2-9A20-4E986B6E4212}"/>
              </a:ext>
            </a:extLst>
          </p:cNvPr>
          <p:cNvSpPr txBox="1"/>
          <p:nvPr/>
        </p:nvSpPr>
        <p:spPr>
          <a:xfrm>
            <a:off x="7686675" y="44767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8A8A7B4-F117-4CD5-BE91-6C1B019EE8CE}"/>
              </a:ext>
            </a:extLst>
          </p:cNvPr>
          <p:cNvSpPr txBox="1"/>
          <p:nvPr/>
        </p:nvSpPr>
        <p:spPr>
          <a:xfrm>
            <a:off x="6986865" y="17016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载入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90F962-F05B-4ACA-9529-1F7538C8E067}"/>
              </a:ext>
            </a:extLst>
          </p:cNvPr>
          <p:cNvSpPr txBox="1"/>
          <p:nvPr/>
        </p:nvSpPr>
        <p:spPr>
          <a:xfrm>
            <a:off x="6986864" y="4518293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415DA35-6FDE-48DE-AB4C-F0ED90D3F250}"/>
              </a:ext>
            </a:extLst>
          </p:cNvPr>
          <p:cNvSpPr txBox="1"/>
          <p:nvPr/>
        </p:nvSpPr>
        <p:spPr>
          <a:xfrm>
            <a:off x="7684432" y="6111141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退出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42E7257-D287-4AEA-B662-9AB8C9C7C180}"/>
              </a:ext>
            </a:extLst>
          </p:cNvPr>
          <p:cNvSpPr txBox="1"/>
          <p:nvPr/>
        </p:nvSpPr>
        <p:spPr>
          <a:xfrm>
            <a:off x="6548715" y="30904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模组</a:t>
            </a:r>
          </a:p>
        </p:txBody>
      </p:sp>
    </p:spTree>
    <p:extLst>
      <p:ext uri="{BB962C8B-B14F-4D97-AF65-F5344CB8AC3E}">
        <p14:creationId xmlns:p14="http://schemas.microsoft.com/office/powerpoint/2010/main" val="3104956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B776DD4-6BEF-4688-B8BE-AA57A7BCC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197"/>
            <a:ext cx="12192000" cy="649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925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593298" y="16885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读取存档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DEAF3B5-5736-41A0-8F4D-4523E8B0E0D1}"/>
              </a:ext>
            </a:extLst>
          </p:cNvPr>
          <p:cNvGrpSpPr/>
          <p:nvPr/>
        </p:nvGrpSpPr>
        <p:grpSpPr>
          <a:xfrm>
            <a:off x="5349601" y="199450"/>
            <a:ext cx="260288" cy="246498"/>
            <a:chOff x="568325" y="4175125"/>
            <a:chExt cx="479425" cy="454026"/>
          </a:xfrm>
          <a:solidFill>
            <a:schemeClr val="bg1">
              <a:lumMod val="75000"/>
            </a:schemeClr>
          </a:solidFill>
        </p:grpSpPr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F3EF8B2C-84D2-4B57-A488-B0DB309BC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38" y="4175125"/>
              <a:ext cx="330200" cy="398463"/>
            </a:xfrm>
            <a:custGeom>
              <a:avLst/>
              <a:gdLst>
                <a:gd name="T0" fmla="*/ 42 w 88"/>
                <a:gd name="T1" fmla="*/ 105 h 106"/>
                <a:gd name="T2" fmla="*/ 46 w 88"/>
                <a:gd name="T3" fmla="*/ 105 h 106"/>
                <a:gd name="T4" fmla="*/ 88 w 88"/>
                <a:gd name="T5" fmla="*/ 63 h 106"/>
                <a:gd name="T6" fmla="*/ 88 w 88"/>
                <a:gd name="T7" fmla="*/ 62 h 106"/>
                <a:gd name="T8" fmla="*/ 88 w 88"/>
                <a:gd name="T9" fmla="*/ 60 h 106"/>
                <a:gd name="T10" fmla="*/ 84 w 88"/>
                <a:gd name="T11" fmla="*/ 60 h 106"/>
                <a:gd name="T12" fmla="*/ 46 w 88"/>
                <a:gd name="T13" fmla="*/ 98 h 106"/>
                <a:gd name="T14" fmla="*/ 46 w 88"/>
                <a:gd name="T15" fmla="*/ 3 h 106"/>
                <a:gd name="T16" fmla="*/ 44 w 88"/>
                <a:gd name="T17" fmla="*/ 0 h 106"/>
                <a:gd name="T18" fmla="*/ 42 w 88"/>
                <a:gd name="T19" fmla="*/ 3 h 106"/>
                <a:gd name="T20" fmla="*/ 42 w 88"/>
                <a:gd name="T21" fmla="*/ 98 h 106"/>
                <a:gd name="T22" fmla="*/ 4 w 88"/>
                <a:gd name="T23" fmla="*/ 60 h 106"/>
                <a:gd name="T24" fmla="*/ 2 w 88"/>
                <a:gd name="T25" fmla="*/ 60 h 106"/>
                <a:gd name="T26" fmla="*/ 0 w 88"/>
                <a:gd name="T27" fmla="*/ 60 h 106"/>
                <a:gd name="T28" fmla="*/ 0 w 88"/>
                <a:gd name="T29" fmla="*/ 62 h 106"/>
                <a:gd name="T30" fmla="*/ 0 w 88"/>
                <a:gd name="T31" fmla="*/ 63 h 106"/>
                <a:gd name="T32" fmla="*/ 42 w 88"/>
                <a:gd name="T33" fmla="*/ 10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06">
                  <a:moveTo>
                    <a:pt x="42" y="105"/>
                  </a:moveTo>
                  <a:cubicBezTo>
                    <a:pt x="43" y="106"/>
                    <a:pt x="45" y="106"/>
                    <a:pt x="46" y="105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8" y="63"/>
                    <a:pt x="88" y="62"/>
                    <a:pt x="88" y="62"/>
                  </a:cubicBezTo>
                  <a:cubicBezTo>
                    <a:pt x="88" y="61"/>
                    <a:pt x="88" y="61"/>
                    <a:pt x="88" y="60"/>
                  </a:cubicBezTo>
                  <a:cubicBezTo>
                    <a:pt x="87" y="59"/>
                    <a:pt x="85" y="59"/>
                    <a:pt x="84" y="60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1"/>
                    <a:pt x="45" y="0"/>
                    <a:pt x="44" y="0"/>
                  </a:cubicBezTo>
                  <a:cubicBezTo>
                    <a:pt x="43" y="0"/>
                    <a:pt x="42" y="1"/>
                    <a:pt x="42" y="3"/>
                  </a:cubicBezTo>
                  <a:cubicBezTo>
                    <a:pt x="42" y="98"/>
                    <a:pt x="42" y="98"/>
                    <a:pt x="42" y="98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3" y="60"/>
                    <a:pt x="3" y="60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lnTo>
                    <a:pt x="42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22154722-16C7-4E92-8171-4120B2B83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325" y="4557713"/>
              <a:ext cx="479425" cy="71438"/>
            </a:xfrm>
            <a:custGeom>
              <a:avLst/>
              <a:gdLst>
                <a:gd name="T0" fmla="*/ 126 w 128"/>
                <a:gd name="T1" fmla="*/ 0 h 19"/>
                <a:gd name="T2" fmla="*/ 123 w 128"/>
                <a:gd name="T3" fmla="*/ 2 h 19"/>
                <a:gd name="T4" fmla="*/ 123 w 128"/>
                <a:gd name="T5" fmla="*/ 14 h 19"/>
                <a:gd name="T6" fmla="*/ 5 w 128"/>
                <a:gd name="T7" fmla="*/ 14 h 19"/>
                <a:gd name="T8" fmla="*/ 5 w 128"/>
                <a:gd name="T9" fmla="*/ 2 h 19"/>
                <a:gd name="T10" fmla="*/ 2 w 128"/>
                <a:gd name="T11" fmla="*/ 0 h 19"/>
                <a:gd name="T12" fmla="*/ 0 w 128"/>
                <a:gd name="T13" fmla="*/ 2 h 19"/>
                <a:gd name="T14" fmla="*/ 0 w 128"/>
                <a:gd name="T15" fmla="*/ 17 h 19"/>
                <a:gd name="T16" fmla="*/ 2 w 128"/>
                <a:gd name="T17" fmla="*/ 19 h 19"/>
                <a:gd name="T18" fmla="*/ 126 w 128"/>
                <a:gd name="T19" fmla="*/ 19 h 19"/>
                <a:gd name="T20" fmla="*/ 128 w 128"/>
                <a:gd name="T21" fmla="*/ 17 h 19"/>
                <a:gd name="T22" fmla="*/ 128 w 128"/>
                <a:gd name="T23" fmla="*/ 2 h 19"/>
                <a:gd name="T24" fmla="*/ 126 w 128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19">
                  <a:moveTo>
                    <a:pt x="126" y="0"/>
                  </a:moveTo>
                  <a:cubicBezTo>
                    <a:pt x="124" y="0"/>
                    <a:pt x="123" y="1"/>
                    <a:pt x="123" y="2"/>
                  </a:cubicBezTo>
                  <a:cubicBezTo>
                    <a:pt x="123" y="14"/>
                    <a:pt x="123" y="14"/>
                    <a:pt x="123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7" y="19"/>
                    <a:pt x="128" y="18"/>
                    <a:pt x="128" y="17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8" y="1"/>
                    <a:pt x="127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34DCC14-28D4-411A-8F60-9FEB07AB5C0F}"/>
              </a:ext>
            </a:extLst>
          </p:cNvPr>
          <p:cNvGrpSpPr/>
          <p:nvPr/>
        </p:nvGrpSpPr>
        <p:grpSpPr>
          <a:xfrm>
            <a:off x="428854" y="786079"/>
            <a:ext cx="1952395" cy="261610"/>
            <a:chOff x="428855" y="684398"/>
            <a:chExt cx="1565076" cy="277627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5C0BE2A-6D32-406F-8762-E1ED9B59F446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8229EEC-E8BD-44A5-93FD-025E6FC4C00C}"/>
                </a:ext>
              </a:extLst>
            </p:cNvPr>
            <p:cNvSpPr txBox="1"/>
            <p:nvPr/>
          </p:nvSpPr>
          <p:spPr>
            <a:xfrm>
              <a:off x="1024297" y="684398"/>
              <a:ext cx="374191" cy="2776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名称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0908E63-0918-403B-9830-DD2970A859FA}"/>
              </a:ext>
            </a:extLst>
          </p:cNvPr>
          <p:cNvGrpSpPr/>
          <p:nvPr/>
        </p:nvGrpSpPr>
        <p:grpSpPr>
          <a:xfrm>
            <a:off x="2400301" y="786079"/>
            <a:ext cx="1295400" cy="262043"/>
            <a:chOff x="428855" y="683939"/>
            <a:chExt cx="1565076" cy="278086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30ABB7C-3BF1-4351-8C2A-E4A8F63D3C27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34E7F6F-E42B-45B0-A1DA-560BD1D4D38D}"/>
                </a:ext>
              </a:extLst>
            </p:cNvPr>
            <p:cNvSpPr txBox="1"/>
            <p:nvPr/>
          </p:nvSpPr>
          <p:spPr>
            <a:xfrm>
              <a:off x="893306" y="683939"/>
              <a:ext cx="636173" cy="277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组织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74F43B5-5056-4BEB-902B-72249EEB61B1}"/>
              </a:ext>
            </a:extLst>
          </p:cNvPr>
          <p:cNvGrpSpPr/>
          <p:nvPr/>
        </p:nvGrpSpPr>
        <p:grpSpPr>
          <a:xfrm>
            <a:off x="3716486" y="786081"/>
            <a:ext cx="2336651" cy="261610"/>
            <a:chOff x="428855" y="684399"/>
            <a:chExt cx="1565076" cy="277626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959F351-DBC4-4BB8-8FC1-A283799E205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9FFA443-96F7-4F66-971B-9C02B49A78C2}"/>
                </a:ext>
              </a:extLst>
            </p:cNvPr>
            <p:cNvSpPr txBox="1"/>
            <p:nvPr/>
          </p:nvSpPr>
          <p:spPr>
            <a:xfrm>
              <a:off x="893306" y="684399"/>
              <a:ext cx="636173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日期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6ACEA4B-3F6E-41D1-AC22-AE08058F1546}"/>
              </a:ext>
            </a:extLst>
          </p:cNvPr>
          <p:cNvGrpSpPr/>
          <p:nvPr/>
        </p:nvGrpSpPr>
        <p:grpSpPr>
          <a:xfrm>
            <a:off x="6073920" y="780627"/>
            <a:ext cx="1361353" cy="267062"/>
            <a:chOff x="428855" y="678613"/>
            <a:chExt cx="1565076" cy="28341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B142B3E2-16D2-4006-9137-9968C5D45E9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A0E209C-3384-4559-A508-3F74D0B3EF43}"/>
                </a:ext>
              </a:extLst>
            </p:cNvPr>
            <p:cNvSpPr txBox="1"/>
            <p:nvPr/>
          </p:nvSpPr>
          <p:spPr>
            <a:xfrm>
              <a:off x="665423" y="678613"/>
              <a:ext cx="1091939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游戏时长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C12E0E5-581E-4C6A-AF7B-66ABE5BA073A}"/>
              </a:ext>
            </a:extLst>
          </p:cNvPr>
          <p:cNvGrpSpPr/>
          <p:nvPr/>
        </p:nvGrpSpPr>
        <p:grpSpPr>
          <a:xfrm>
            <a:off x="7456054" y="774515"/>
            <a:ext cx="4656269" cy="273834"/>
            <a:chOff x="428855" y="671426"/>
            <a:chExt cx="1565076" cy="290599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C8CD1B5C-1098-46EE-BAD6-DACECAF47DF9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57E6C59-26DA-4F23-8485-1B36B1ECAB7B}"/>
                </a:ext>
              </a:extLst>
            </p:cNvPr>
            <p:cNvSpPr txBox="1"/>
            <p:nvPr/>
          </p:nvSpPr>
          <p:spPr>
            <a:xfrm>
              <a:off x="918805" y="671426"/>
              <a:ext cx="585177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详情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F27F05A-6051-465E-8256-D5759CD59375}"/>
              </a:ext>
            </a:extLst>
          </p:cNvPr>
          <p:cNvGrpSpPr/>
          <p:nvPr/>
        </p:nvGrpSpPr>
        <p:grpSpPr>
          <a:xfrm>
            <a:off x="428854" y="1110838"/>
            <a:ext cx="7155983" cy="290572"/>
            <a:chOff x="428854" y="1110838"/>
            <a:chExt cx="7699110" cy="290572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5B29C695-B674-4D97-B692-4DC800251F8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solidFill>
                <a:srgbClr val="00B0F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0A20E2C9-B04C-4039-BD2D-71BEA423B5F4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1913B271-AA28-4ADF-9853-43A87FB7C59C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EE7890E7-4DB4-40D0-B027-00C511647826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41" name="图片 40">
                <a:extLst>
                  <a:ext uri="{FF2B5EF4-FFF2-40B4-BE49-F238E27FC236}">
                    <a16:creationId xmlns:a16="http://schemas.microsoft.com/office/drawing/2014/main" id="{95B9FA6A-AFDD-425D-B5C8-7FFD30C801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</p:spPr>
          </p:pic>
        </p:grp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A81A3C9C-6281-459E-BF92-6D041703265C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6373A3D-7770-4607-9CB0-D8149CA227D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1D905B7B-5682-4CA4-85CE-C4C5AA13785E}"/>
              </a:ext>
            </a:extLst>
          </p:cNvPr>
          <p:cNvSpPr/>
          <p:nvPr/>
        </p:nvSpPr>
        <p:spPr>
          <a:xfrm>
            <a:off x="7433786" y="1110837"/>
            <a:ext cx="4677050" cy="5661435"/>
          </a:xfrm>
          <a:prstGeom prst="rect">
            <a:avLst/>
          </a:prstGeom>
          <a:solidFill>
            <a:schemeClr val="bg2">
              <a:lumMod val="2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31D51FC0-F847-4CE1-AD64-4317155E453D}"/>
              </a:ext>
            </a:extLst>
          </p:cNvPr>
          <p:cNvGrpSpPr/>
          <p:nvPr/>
        </p:nvGrpSpPr>
        <p:grpSpPr>
          <a:xfrm>
            <a:off x="427367" y="1446589"/>
            <a:ext cx="7155983" cy="290572"/>
            <a:chOff x="428854" y="1110838"/>
            <a:chExt cx="7699110" cy="290572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721A613C-6015-4B89-9481-84FC9F41877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CED82A79-42C0-41F0-B292-19E3EDDA11D1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24505DE7-7F85-48AC-87D5-D02D69D51FE3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34B00FE6-D72A-406A-9C25-20B55DE1D807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0" name="图片 69">
                <a:extLst>
                  <a:ext uri="{FF2B5EF4-FFF2-40B4-BE49-F238E27FC236}">
                    <a16:creationId xmlns:a16="http://schemas.microsoft.com/office/drawing/2014/main" id="{15AC45DA-A9A6-4AA0-88FC-6CA03BD09A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1656BC28-8065-43C4-985D-D1D7DDE717C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2EF3893B-FB23-46A9-991B-0AC9869BF33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159712C-1605-47EB-97DE-3F7486207AC2}"/>
              </a:ext>
            </a:extLst>
          </p:cNvPr>
          <p:cNvGrpSpPr/>
          <p:nvPr/>
        </p:nvGrpSpPr>
        <p:grpSpPr>
          <a:xfrm>
            <a:off x="433551" y="1763001"/>
            <a:ext cx="7155983" cy="290572"/>
            <a:chOff x="428854" y="1110838"/>
            <a:chExt cx="7699110" cy="290572"/>
          </a:xfrm>
        </p:grpSpPr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BEF8E8EA-E533-419E-83D5-896F2749A343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796631AC-7EAC-480E-8560-CA7CB46AD845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82128C95-7121-447E-B630-DED8C0F52112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5F8C4BCC-529F-4DF8-9AF6-5F2DCC54E074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8" name="图片 77">
                <a:extLst>
                  <a:ext uri="{FF2B5EF4-FFF2-40B4-BE49-F238E27FC236}">
                    <a16:creationId xmlns:a16="http://schemas.microsoft.com/office/drawing/2014/main" id="{1BAA8777-5BAC-4F8E-BE00-F82D734C35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4184E3B4-2ABC-46FD-A6AC-51B4D93EA811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601DA583-044C-439E-9FEA-25C8FC82AF4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688800E1-751D-4EE9-800C-890C7F360849}"/>
              </a:ext>
            </a:extLst>
          </p:cNvPr>
          <p:cNvGrpSpPr/>
          <p:nvPr/>
        </p:nvGrpSpPr>
        <p:grpSpPr>
          <a:xfrm>
            <a:off x="433551" y="2079037"/>
            <a:ext cx="7155983" cy="290572"/>
            <a:chOff x="428854" y="1110838"/>
            <a:chExt cx="7699110" cy="290572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ECA5929C-5C29-405B-BD4E-2E4B6A4B5545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31010460-6A05-4C93-A12D-96372ECC22E3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D7D0B56A-01AF-4233-AD49-C113E9CF1F0D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EFC4728D-689E-4914-8A39-8D3BF5A25991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86" name="图片 85">
                <a:extLst>
                  <a:ext uri="{FF2B5EF4-FFF2-40B4-BE49-F238E27FC236}">
                    <a16:creationId xmlns:a16="http://schemas.microsoft.com/office/drawing/2014/main" id="{A9D610C2-C7C4-4365-8752-3821EC525A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77E0872F-B453-4DFC-A4A9-A3E3BD4A450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DE79BB15-F2DD-4761-A3A2-2C63551F9516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88" name="图片 87">
            <a:extLst>
              <a:ext uri="{FF2B5EF4-FFF2-40B4-BE49-F238E27FC236}">
                <a16:creationId xmlns:a16="http://schemas.microsoft.com/office/drawing/2014/main" id="{3E1F5223-DE7D-4FF1-AD32-5C4F2857B1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212" y="1190542"/>
            <a:ext cx="4521302" cy="1962233"/>
          </a:xfrm>
          <a:prstGeom prst="rect">
            <a:avLst/>
          </a:prstGeom>
        </p:spPr>
      </p:pic>
      <p:grpSp>
        <p:nvGrpSpPr>
          <p:cNvPr id="94" name="组合 93">
            <a:extLst>
              <a:ext uri="{FF2B5EF4-FFF2-40B4-BE49-F238E27FC236}">
                <a16:creationId xmlns:a16="http://schemas.microsoft.com/office/drawing/2014/main" id="{C918D5EC-BF1B-4469-8D45-10245714783F}"/>
              </a:ext>
            </a:extLst>
          </p:cNvPr>
          <p:cNvGrpSpPr/>
          <p:nvPr/>
        </p:nvGrpSpPr>
        <p:grpSpPr>
          <a:xfrm>
            <a:off x="10760955" y="6394373"/>
            <a:ext cx="770507" cy="306372"/>
            <a:chOff x="10884923" y="6130234"/>
            <a:chExt cx="772257" cy="307068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03C9C642-3AF7-4E61-84A8-3F90EA706BD6}"/>
                </a:ext>
              </a:extLst>
            </p:cNvPr>
            <p:cNvGrpSpPr/>
            <p:nvPr/>
          </p:nvGrpSpPr>
          <p:grpSpPr>
            <a:xfrm>
              <a:off x="10936270" y="6193970"/>
              <a:ext cx="209231" cy="169943"/>
              <a:chOff x="10768978" y="6117473"/>
              <a:chExt cx="351822" cy="285761"/>
            </a:xfrm>
          </p:grpSpPr>
          <p:sp>
            <p:nvSpPr>
              <p:cNvPr id="89" name="Freeform 138">
                <a:extLst>
                  <a:ext uri="{FF2B5EF4-FFF2-40B4-BE49-F238E27FC236}">
                    <a16:creationId xmlns:a16="http://schemas.microsoft.com/office/drawing/2014/main" id="{2FB96BF9-F2E1-4464-964A-79BB46C15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8978" y="6324278"/>
                <a:ext cx="351822" cy="78956"/>
              </a:xfrm>
              <a:custGeom>
                <a:avLst/>
                <a:gdLst>
                  <a:gd name="T0" fmla="*/ 267 w 303"/>
                  <a:gd name="T1" fmla="*/ 0 h 68"/>
                  <a:gd name="T2" fmla="*/ 267 w 303"/>
                  <a:gd name="T3" fmla="*/ 35 h 68"/>
                  <a:gd name="T4" fmla="*/ 36 w 303"/>
                  <a:gd name="T5" fmla="*/ 35 h 68"/>
                  <a:gd name="T6" fmla="*/ 36 w 303"/>
                  <a:gd name="T7" fmla="*/ 0 h 68"/>
                  <a:gd name="T8" fmla="*/ 0 w 303"/>
                  <a:gd name="T9" fmla="*/ 0 h 68"/>
                  <a:gd name="T10" fmla="*/ 0 w 303"/>
                  <a:gd name="T11" fmla="*/ 68 h 68"/>
                  <a:gd name="T12" fmla="*/ 303 w 303"/>
                  <a:gd name="T13" fmla="*/ 68 h 68"/>
                  <a:gd name="T14" fmla="*/ 303 w 303"/>
                  <a:gd name="T15" fmla="*/ 0 h 68"/>
                  <a:gd name="T16" fmla="*/ 267 w 303"/>
                  <a:gd name="T17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3" h="68">
                    <a:moveTo>
                      <a:pt x="267" y="0"/>
                    </a:moveTo>
                    <a:lnTo>
                      <a:pt x="267" y="35"/>
                    </a:lnTo>
                    <a:lnTo>
                      <a:pt x="36" y="35"/>
                    </a:lnTo>
                    <a:lnTo>
                      <a:pt x="36" y="0"/>
                    </a:lnTo>
                    <a:lnTo>
                      <a:pt x="0" y="0"/>
                    </a:lnTo>
                    <a:lnTo>
                      <a:pt x="0" y="68"/>
                    </a:lnTo>
                    <a:lnTo>
                      <a:pt x="303" y="68"/>
                    </a:lnTo>
                    <a:lnTo>
                      <a:pt x="303" y="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9">
                <a:extLst>
                  <a:ext uri="{FF2B5EF4-FFF2-40B4-BE49-F238E27FC236}">
                    <a16:creationId xmlns:a16="http://schemas.microsoft.com/office/drawing/2014/main" id="{E6AD6A8E-5BE0-4808-ABFE-CCFF8634EE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2661" y="6117473"/>
                <a:ext cx="188914" cy="198862"/>
              </a:xfrm>
              <a:custGeom>
                <a:avLst/>
                <a:gdLst>
                  <a:gd name="T0" fmla="*/ 209 w 209"/>
                  <a:gd name="T1" fmla="*/ 104 h 220"/>
                  <a:gd name="T2" fmla="*/ 145 w 209"/>
                  <a:gd name="T3" fmla="*/ 104 h 220"/>
                  <a:gd name="T4" fmla="*/ 145 w 209"/>
                  <a:gd name="T5" fmla="*/ 0 h 220"/>
                  <a:gd name="T6" fmla="*/ 64 w 209"/>
                  <a:gd name="T7" fmla="*/ 0 h 220"/>
                  <a:gd name="T8" fmla="*/ 64 w 209"/>
                  <a:gd name="T9" fmla="*/ 104 h 220"/>
                  <a:gd name="T10" fmla="*/ 0 w 209"/>
                  <a:gd name="T11" fmla="*/ 104 h 220"/>
                  <a:gd name="T12" fmla="*/ 105 w 209"/>
                  <a:gd name="T13" fmla="*/ 220 h 220"/>
                  <a:gd name="T14" fmla="*/ 209 w 209"/>
                  <a:gd name="T15" fmla="*/ 10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9" h="220">
                    <a:moveTo>
                      <a:pt x="209" y="104"/>
                    </a:moveTo>
                    <a:lnTo>
                      <a:pt x="145" y="104"/>
                    </a:lnTo>
                    <a:lnTo>
                      <a:pt x="145" y="0"/>
                    </a:lnTo>
                    <a:lnTo>
                      <a:pt x="64" y="0"/>
                    </a:lnTo>
                    <a:lnTo>
                      <a:pt x="64" y="104"/>
                    </a:lnTo>
                    <a:lnTo>
                      <a:pt x="0" y="104"/>
                    </a:lnTo>
                    <a:lnTo>
                      <a:pt x="105" y="220"/>
                    </a:lnTo>
                    <a:lnTo>
                      <a:pt x="209" y="104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74529189-5D5A-463D-BF4F-892E333BD3A7}"/>
                </a:ext>
              </a:extLst>
            </p:cNvPr>
            <p:cNvSpPr txBox="1"/>
            <p:nvPr/>
          </p:nvSpPr>
          <p:spPr>
            <a:xfrm>
              <a:off x="11163619" y="6144954"/>
              <a:ext cx="493561" cy="2776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读取</a:t>
              </a:r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1EC5982F-581C-408E-87F8-F78C9349D7E4}"/>
                </a:ext>
              </a:extLst>
            </p:cNvPr>
            <p:cNvSpPr/>
            <p:nvPr/>
          </p:nvSpPr>
          <p:spPr>
            <a:xfrm>
              <a:off x="10884923" y="6130234"/>
              <a:ext cx="307068" cy="307068"/>
            </a:xfrm>
            <a:prstGeom prst="ellipse">
              <a:avLst/>
            </a:prstGeom>
            <a:noFill/>
            <a:ln w="6350">
              <a:solidFill>
                <a:srgbClr val="00B0F0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24DB505C-C8EC-4D05-B045-B3B955180CD0}"/>
              </a:ext>
            </a:extLst>
          </p:cNvPr>
          <p:cNvGrpSpPr/>
          <p:nvPr/>
        </p:nvGrpSpPr>
        <p:grpSpPr>
          <a:xfrm>
            <a:off x="8340874" y="6394373"/>
            <a:ext cx="770507" cy="306372"/>
            <a:chOff x="10177186" y="6001765"/>
            <a:chExt cx="770507" cy="306372"/>
          </a:xfrm>
        </p:grpSpPr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EAF065D7-E719-4466-B2CE-5EF5C05605D7}"/>
                </a:ext>
              </a:extLst>
            </p:cNvPr>
            <p:cNvGrpSpPr/>
            <p:nvPr/>
          </p:nvGrpSpPr>
          <p:grpSpPr>
            <a:xfrm>
              <a:off x="10177186" y="6001765"/>
              <a:ext cx="770507" cy="306372"/>
              <a:chOff x="10884923" y="6130234"/>
              <a:chExt cx="772257" cy="307068"/>
            </a:xfrm>
          </p:grpSpPr>
          <p:sp>
            <p:nvSpPr>
              <p:cNvPr id="97" name="文本框 96">
                <a:extLst>
                  <a:ext uri="{FF2B5EF4-FFF2-40B4-BE49-F238E27FC236}">
                    <a16:creationId xmlns:a16="http://schemas.microsoft.com/office/drawing/2014/main" id="{57F8EEE2-DE37-4D2D-8349-DD0AB8F8E2FD}"/>
                  </a:ext>
                </a:extLst>
              </p:cNvPr>
              <p:cNvSpPr txBox="1"/>
              <p:nvPr/>
            </p:nvSpPr>
            <p:spPr>
              <a:xfrm>
                <a:off x="11163619" y="6144954"/>
                <a:ext cx="493561" cy="277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200" dirty="0">
                    <a:solidFill>
                      <a:schemeClr val="accent2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删除</a:t>
                </a: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4F0AD831-9C7E-4E71-A405-267BCA7EDA12}"/>
                  </a:ext>
                </a:extLst>
              </p:cNvPr>
              <p:cNvSpPr/>
              <p:nvPr/>
            </p:nvSpPr>
            <p:spPr>
              <a:xfrm>
                <a:off x="10884923" y="6130234"/>
                <a:ext cx="307068" cy="307068"/>
              </a:xfrm>
              <a:prstGeom prst="ellipse">
                <a:avLst/>
              </a:prstGeom>
              <a:noFill/>
              <a:ln w="6350">
                <a:solidFill>
                  <a:schemeClr val="accent2">
                    <a:lumMod val="75000"/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Freeform 26">
              <a:extLst>
                <a:ext uri="{FF2B5EF4-FFF2-40B4-BE49-F238E27FC236}">
                  <a16:creationId xmlns:a16="http://schemas.microsoft.com/office/drawing/2014/main" id="{3DF22E9E-936E-48A4-94AC-25A5B38070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57238" y="6119908"/>
              <a:ext cx="151005" cy="133240"/>
            </a:xfrm>
            <a:custGeom>
              <a:avLst/>
              <a:gdLst>
                <a:gd name="T0" fmla="*/ 0 w 255"/>
                <a:gd name="T1" fmla="*/ 0 h 225"/>
                <a:gd name="T2" fmla="*/ 24 w 255"/>
                <a:gd name="T3" fmla="*/ 225 h 225"/>
                <a:gd name="T4" fmla="*/ 232 w 255"/>
                <a:gd name="T5" fmla="*/ 225 h 225"/>
                <a:gd name="T6" fmla="*/ 255 w 255"/>
                <a:gd name="T7" fmla="*/ 0 h 225"/>
                <a:gd name="T8" fmla="*/ 0 w 255"/>
                <a:gd name="T9" fmla="*/ 0 h 225"/>
                <a:gd name="T10" fmla="*/ 139 w 255"/>
                <a:gd name="T11" fmla="*/ 33 h 225"/>
                <a:gd name="T12" fmla="*/ 139 w 255"/>
                <a:gd name="T13" fmla="*/ 190 h 225"/>
                <a:gd name="T14" fmla="*/ 116 w 255"/>
                <a:gd name="T15" fmla="*/ 190 h 225"/>
                <a:gd name="T16" fmla="*/ 116 w 255"/>
                <a:gd name="T17" fmla="*/ 33 h 225"/>
                <a:gd name="T18" fmla="*/ 139 w 255"/>
                <a:gd name="T19" fmla="*/ 33 h 225"/>
                <a:gd name="T20" fmla="*/ 59 w 255"/>
                <a:gd name="T21" fmla="*/ 33 h 225"/>
                <a:gd name="T22" fmla="*/ 80 w 255"/>
                <a:gd name="T23" fmla="*/ 33 h 225"/>
                <a:gd name="T24" fmla="*/ 80 w 255"/>
                <a:gd name="T25" fmla="*/ 190 h 225"/>
                <a:gd name="T26" fmla="*/ 59 w 255"/>
                <a:gd name="T27" fmla="*/ 190 h 225"/>
                <a:gd name="T28" fmla="*/ 59 w 255"/>
                <a:gd name="T29" fmla="*/ 33 h 225"/>
                <a:gd name="T30" fmla="*/ 173 w 255"/>
                <a:gd name="T31" fmla="*/ 190 h 225"/>
                <a:gd name="T32" fmla="*/ 173 w 255"/>
                <a:gd name="T33" fmla="*/ 33 h 225"/>
                <a:gd name="T34" fmla="*/ 196 w 255"/>
                <a:gd name="T35" fmla="*/ 33 h 225"/>
                <a:gd name="T36" fmla="*/ 196 w 255"/>
                <a:gd name="T37" fmla="*/ 190 h 225"/>
                <a:gd name="T38" fmla="*/ 173 w 255"/>
                <a:gd name="T39" fmla="*/ 19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225">
                  <a:moveTo>
                    <a:pt x="0" y="0"/>
                  </a:moveTo>
                  <a:lnTo>
                    <a:pt x="24" y="225"/>
                  </a:lnTo>
                  <a:lnTo>
                    <a:pt x="232" y="225"/>
                  </a:lnTo>
                  <a:lnTo>
                    <a:pt x="255" y="0"/>
                  </a:lnTo>
                  <a:lnTo>
                    <a:pt x="0" y="0"/>
                  </a:lnTo>
                  <a:close/>
                  <a:moveTo>
                    <a:pt x="139" y="33"/>
                  </a:moveTo>
                  <a:lnTo>
                    <a:pt x="139" y="190"/>
                  </a:lnTo>
                  <a:lnTo>
                    <a:pt x="116" y="190"/>
                  </a:lnTo>
                  <a:lnTo>
                    <a:pt x="116" y="33"/>
                  </a:lnTo>
                  <a:lnTo>
                    <a:pt x="139" y="33"/>
                  </a:lnTo>
                  <a:close/>
                  <a:moveTo>
                    <a:pt x="59" y="33"/>
                  </a:moveTo>
                  <a:lnTo>
                    <a:pt x="80" y="33"/>
                  </a:lnTo>
                  <a:lnTo>
                    <a:pt x="80" y="190"/>
                  </a:lnTo>
                  <a:lnTo>
                    <a:pt x="59" y="190"/>
                  </a:lnTo>
                  <a:lnTo>
                    <a:pt x="59" y="33"/>
                  </a:lnTo>
                  <a:close/>
                  <a:moveTo>
                    <a:pt x="173" y="190"/>
                  </a:moveTo>
                  <a:lnTo>
                    <a:pt x="173" y="33"/>
                  </a:lnTo>
                  <a:lnTo>
                    <a:pt x="196" y="33"/>
                  </a:lnTo>
                  <a:lnTo>
                    <a:pt x="196" y="190"/>
                  </a:lnTo>
                  <a:lnTo>
                    <a:pt x="173" y="190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7">
              <a:extLst>
                <a:ext uri="{FF2B5EF4-FFF2-40B4-BE49-F238E27FC236}">
                  <a16:creationId xmlns:a16="http://schemas.microsoft.com/office/drawing/2014/main" id="{B3A45E07-4C9F-4221-BA68-7EDD7AF16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3562" y="6060625"/>
              <a:ext cx="177077" cy="45719"/>
            </a:xfrm>
            <a:custGeom>
              <a:avLst/>
              <a:gdLst>
                <a:gd name="T0" fmla="*/ 182 w 303"/>
                <a:gd name="T1" fmla="*/ 19 h 55"/>
                <a:gd name="T2" fmla="*/ 182 w 303"/>
                <a:gd name="T3" fmla="*/ 0 h 55"/>
                <a:gd name="T4" fmla="*/ 114 w 303"/>
                <a:gd name="T5" fmla="*/ 0 h 55"/>
                <a:gd name="T6" fmla="*/ 114 w 303"/>
                <a:gd name="T7" fmla="*/ 19 h 55"/>
                <a:gd name="T8" fmla="*/ 0 w 303"/>
                <a:gd name="T9" fmla="*/ 19 h 55"/>
                <a:gd name="T10" fmla="*/ 0 w 303"/>
                <a:gd name="T11" fmla="*/ 55 h 55"/>
                <a:gd name="T12" fmla="*/ 303 w 303"/>
                <a:gd name="T13" fmla="*/ 55 h 55"/>
                <a:gd name="T14" fmla="*/ 303 w 303"/>
                <a:gd name="T15" fmla="*/ 19 h 55"/>
                <a:gd name="T16" fmla="*/ 182 w 303"/>
                <a:gd name="T17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55">
                  <a:moveTo>
                    <a:pt x="182" y="19"/>
                  </a:moveTo>
                  <a:lnTo>
                    <a:pt x="182" y="0"/>
                  </a:lnTo>
                  <a:lnTo>
                    <a:pt x="114" y="0"/>
                  </a:lnTo>
                  <a:lnTo>
                    <a:pt x="114" y="19"/>
                  </a:lnTo>
                  <a:lnTo>
                    <a:pt x="0" y="19"/>
                  </a:lnTo>
                  <a:lnTo>
                    <a:pt x="0" y="55"/>
                  </a:lnTo>
                  <a:lnTo>
                    <a:pt x="303" y="55"/>
                  </a:lnTo>
                  <a:lnTo>
                    <a:pt x="303" y="19"/>
                  </a:lnTo>
                  <a:lnTo>
                    <a:pt x="182" y="19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0078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矩形 690">
            <a:extLst>
              <a:ext uri="{FF2B5EF4-FFF2-40B4-BE49-F238E27FC236}">
                <a16:creationId xmlns:a16="http://schemas.microsoft.com/office/drawing/2014/main" id="{B2EEB745-2544-41D5-9B74-21E03CEE6B3A}"/>
              </a:ext>
            </a:extLst>
          </p:cNvPr>
          <p:cNvSpPr/>
          <p:nvPr/>
        </p:nvSpPr>
        <p:spPr>
          <a:xfrm>
            <a:off x="249099" y="782422"/>
            <a:ext cx="1638928" cy="192786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979455" y="18296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A78351E6-5207-49BB-BACB-B9B7C6DFF82E}"/>
              </a:ext>
            </a:extLst>
          </p:cNvPr>
          <p:cNvGrpSpPr/>
          <p:nvPr/>
        </p:nvGrpSpPr>
        <p:grpSpPr>
          <a:xfrm>
            <a:off x="5665885" y="222093"/>
            <a:ext cx="260288" cy="260288"/>
            <a:chOff x="10179050" y="1266825"/>
            <a:chExt cx="481013" cy="481013"/>
          </a:xfrm>
          <a:solidFill>
            <a:schemeClr val="bg1"/>
          </a:solidFill>
        </p:grpSpPr>
        <p:sp>
          <p:nvSpPr>
            <p:cNvPr id="96" name="Rectangle 110">
              <a:extLst>
                <a:ext uri="{FF2B5EF4-FFF2-40B4-BE49-F238E27FC236}">
                  <a16:creationId xmlns:a16="http://schemas.microsoft.com/office/drawing/2014/main" id="{DC0A72DE-C5BE-4241-BDB9-3ADE868A4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111">
              <a:extLst>
                <a:ext uri="{FF2B5EF4-FFF2-40B4-BE49-F238E27FC236}">
                  <a16:creationId xmlns:a16="http://schemas.microsoft.com/office/drawing/2014/main" id="{33CD31E2-6279-4C83-B8B9-7A659DAB17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112">
              <a:extLst>
                <a:ext uri="{FF2B5EF4-FFF2-40B4-BE49-F238E27FC236}">
                  <a16:creationId xmlns:a16="http://schemas.microsoft.com/office/drawing/2014/main" id="{41B9786A-04DE-41A8-AB38-4CCE7B711A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Rectangle 113">
              <a:extLst>
                <a:ext uri="{FF2B5EF4-FFF2-40B4-BE49-F238E27FC236}">
                  <a16:creationId xmlns:a16="http://schemas.microsoft.com/office/drawing/2014/main" id="{9CC150E7-041D-493E-A29E-1003E6452E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Rectangle 114">
              <a:extLst>
                <a:ext uri="{FF2B5EF4-FFF2-40B4-BE49-F238E27FC236}">
                  <a16:creationId xmlns:a16="http://schemas.microsoft.com/office/drawing/2014/main" id="{0D806389-8021-4A34-82EC-D70BA8A00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Rectangle 115">
              <a:extLst>
                <a:ext uri="{FF2B5EF4-FFF2-40B4-BE49-F238E27FC236}">
                  <a16:creationId xmlns:a16="http://schemas.microsoft.com/office/drawing/2014/main" id="{FB66717B-203E-4541-BA49-EFC55AFAB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Rectangle 116">
              <a:extLst>
                <a:ext uri="{FF2B5EF4-FFF2-40B4-BE49-F238E27FC236}">
                  <a16:creationId xmlns:a16="http://schemas.microsoft.com/office/drawing/2014/main" id="{2BF8DE99-BDD9-4C69-8D08-49B7A82E0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Rectangle 117">
              <a:extLst>
                <a:ext uri="{FF2B5EF4-FFF2-40B4-BE49-F238E27FC236}">
                  <a16:creationId xmlns:a16="http://schemas.microsoft.com/office/drawing/2014/main" id="{048DDD8D-250B-47AD-B7BD-C4F5B66348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Rectangle 118">
              <a:extLst>
                <a:ext uri="{FF2B5EF4-FFF2-40B4-BE49-F238E27FC236}">
                  <a16:creationId xmlns:a16="http://schemas.microsoft.com/office/drawing/2014/main" id="{79489A62-6E2B-4D33-97E3-F9E6F941D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7E318F31-5E9D-4C79-9D4E-D3639B134FE3}"/>
              </a:ext>
            </a:extLst>
          </p:cNvPr>
          <p:cNvSpPr txBox="1"/>
          <p:nvPr/>
        </p:nvSpPr>
        <p:spPr>
          <a:xfrm>
            <a:off x="10860334" y="248071"/>
            <a:ext cx="902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</a:rPr>
              <a:t>总量：</a:t>
            </a:r>
            <a:r>
              <a:rPr lang="en-US" altLang="zh-CN" sz="1100" dirty="0">
                <a:solidFill>
                  <a:schemeClr val="bg1"/>
                </a:solidFill>
              </a:rPr>
              <a:t>5000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08" name="Freeform 80">
            <a:extLst>
              <a:ext uri="{FF2B5EF4-FFF2-40B4-BE49-F238E27FC236}">
                <a16:creationId xmlns:a16="http://schemas.microsoft.com/office/drawing/2014/main" id="{EB8B0164-C168-4BFA-A4C2-448BF1DC1B2C}"/>
              </a:ext>
            </a:extLst>
          </p:cNvPr>
          <p:cNvSpPr>
            <a:spLocks noEditPoints="1"/>
          </p:cNvSpPr>
          <p:nvPr/>
        </p:nvSpPr>
        <p:spPr bwMode="auto">
          <a:xfrm>
            <a:off x="10718165" y="289098"/>
            <a:ext cx="181148" cy="181148"/>
          </a:xfrm>
          <a:custGeom>
            <a:avLst/>
            <a:gdLst>
              <a:gd name="T0" fmla="*/ 128 w 128"/>
              <a:gd name="T1" fmla="*/ 56 h 128"/>
              <a:gd name="T2" fmla="*/ 71 w 128"/>
              <a:gd name="T3" fmla="*/ 56 h 128"/>
              <a:gd name="T4" fmla="*/ 71 w 128"/>
              <a:gd name="T5" fmla="*/ 0 h 128"/>
              <a:gd name="T6" fmla="*/ 73 w 128"/>
              <a:gd name="T7" fmla="*/ 0 h 128"/>
              <a:gd name="T8" fmla="*/ 128 w 128"/>
              <a:gd name="T9" fmla="*/ 56 h 128"/>
              <a:gd name="T10" fmla="*/ 62 w 128"/>
              <a:gd name="T11" fmla="*/ 9 h 128"/>
              <a:gd name="T12" fmla="*/ 58 w 128"/>
              <a:gd name="T13" fmla="*/ 9 h 128"/>
              <a:gd name="T14" fmla="*/ 0 w 128"/>
              <a:gd name="T15" fmla="*/ 69 h 128"/>
              <a:gd name="T16" fmla="*/ 58 w 128"/>
              <a:gd name="T17" fmla="*/ 128 h 128"/>
              <a:gd name="T18" fmla="*/ 60 w 128"/>
              <a:gd name="T19" fmla="*/ 128 h 128"/>
              <a:gd name="T20" fmla="*/ 119 w 128"/>
              <a:gd name="T21" fmla="*/ 69 h 128"/>
              <a:gd name="T22" fmla="*/ 119 w 128"/>
              <a:gd name="T23" fmla="*/ 65 h 128"/>
              <a:gd name="T24" fmla="*/ 62 w 128"/>
              <a:gd name="T25" fmla="*/ 65 h 128"/>
              <a:gd name="T26" fmla="*/ 62 w 128"/>
              <a:gd name="T27" fmla="*/ 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56"/>
                </a:moveTo>
                <a:cubicBezTo>
                  <a:pt x="71" y="56"/>
                  <a:pt x="71" y="56"/>
                  <a:pt x="71" y="56"/>
                </a:cubicBezTo>
                <a:cubicBezTo>
                  <a:pt x="71" y="0"/>
                  <a:pt x="71" y="0"/>
                  <a:pt x="71" y="0"/>
                </a:cubicBezTo>
                <a:cubicBezTo>
                  <a:pt x="72" y="0"/>
                  <a:pt x="72" y="0"/>
                  <a:pt x="73" y="0"/>
                </a:cubicBezTo>
                <a:cubicBezTo>
                  <a:pt x="103" y="0"/>
                  <a:pt x="128" y="25"/>
                  <a:pt x="128" y="56"/>
                </a:cubicBezTo>
                <a:close/>
                <a:moveTo>
                  <a:pt x="62" y="9"/>
                </a:moveTo>
                <a:cubicBezTo>
                  <a:pt x="58" y="9"/>
                  <a:pt x="58" y="9"/>
                  <a:pt x="58" y="9"/>
                </a:cubicBezTo>
                <a:cubicBezTo>
                  <a:pt x="26" y="10"/>
                  <a:pt x="0" y="37"/>
                  <a:pt x="0" y="69"/>
                </a:cubicBezTo>
                <a:cubicBezTo>
                  <a:pt x="0" y="101"/>
                  <a:pt x="26" y="127"/>
                  <a:pt x="58" y="128"/>
                </a:cubicBezTo>
                <a:cubicBezTo>
                  <a:pt x="58" y="128"/>
                  <a:pt x="59" y="128"/>
                  <a:pt x="60" y="128"/>
                </a:cubicBezTo>
                <a:cubicBezTo>
                  <a:pt x="92" y="128"/>
                  <a:pt x="119" y="102"/>
                  <a:pt x="119" y="69"/>
                </a:cubicBezTo>
                <a:cubicBezTo>
                  <a:pt x="119" y="65"/>
                  <a:pt x="119" y="65"/>
                  <a:pt x="119" y="65"/>
                </a:cubicBezTo>
                <a:cubicBezTo>
                  <a:pt x="62" y="65"/>
                  <a:pt x="62" y="65"/>
                  <a:pt x="62" y="65"/>
                </a:cubicBezTo>
                <a:lnTo>
                  <a:pt x="62" y="9"/>
                </a:lnTo>
                <a:close/>
              </a:path>
            </a:pathLst>
          </a:custGeom>
          <a:solidFill>
            <a:srgbClr val="FFFFFF">
              <a:alpha val="51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6" name="Freeform 104">
            <a:extLst>
              <a:ext uri="{FF2B5EF4-FFF2-40B4-BE49-F238E27FC236}">
                <a16:creationId xmlns:a16="http://schemas.microsoft.com/office/drawing/2014/main" id="{198A5520-D5AE-4294-ADD2-6EFC40F50B22}"/>
              </a:ext>
            </a:extLst>
          </p:cNvPr>
          <p:cNvSpPr>
            <a:spLocks/>
          </p:cNvSpPr>
          <p:nvPr/>
        </p:nvSpPr>
        <p:spPr bwMode="auto">
          <a:xfrm>
            <a:off x="289412" y="1792061"/>
            <a:ext cx="141330" cy="45719"/>
          </a:xfrm>
          <a:custGeom>
            <a:avLst/>
            <a:gdLst>
              <a:gd name="T0" fmla="*/ 209 w 303"/>
              <a:gd name="T1" fmla="*/ 0 h 161"/>
              <a:gd name="T2" fmla="*/ 0 w 303"/>
              <a:gd name="T3" fmla="*/ 0 h 161"/>
              <a:gd name="T4" fmla="*/ 0 w 303"/>
              <a:gd name="T5" fmla="*/ 161 h 161"/>
              <a:gd name="T6" fmla="*/ 209 w 303"/>
              <a:gd name="T7" fmla="*/ 161 h 161"/>
              <a:gd name="T8" fmla="*/ 303 w 303"/>
              <a:gd name="T9" fmla="*/ 80 h 161"/>
              <a:gd name="T10" fmla="*/ 209 w 303"/>
              <a:gd name="T11" fmla="*/ 0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3" h="161">
                <a:moveTo>
                  <a:pt x="209" y="0"/>
                </a:moveTo>
                <a:lnTo>
                  <a:pt x="0" y="0"/>
                </a:lnTo>
                <a:lnTo>
                  <a:pt x="0" y="161"/>
                </a:lnTo>
                <a:lnTo>
                  <a:pt x="209" y="161"/>
                </a:lnTo>
                <a:lnTo>
                  <a:pt x="303" y="80"/>
                </a:lnTo>
                <a:lnTo>
                  <a:pt x="209" y="0"/>
                </a:lnTo>
                <a:close/>
              </a:path>
            </a:pathLst>
          </a:custGeom>
          <a:solidFill>
            <a:srgbClr val="505A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19" name="组合 618">
            <a:extLst>
              <a:ext uri="{FF2B5EF4-FFF2-40B4-BE49-F238E27FC236}">
                <a16:creationId xmlns:a16="http://schemas.microsoft.com/office/drawing/2014/main" id="{10BDDA18-32C5-4999-B2FB-1F31DAF9DF31}"/>
              </a:ext>
            </a:extLst>
          </p:cNvPr>
          <p:cNvGrpSpPr/>
          <p:nvPr/>
        </p:nvGrpSpPr>
        <p:grpSpPr>
          <a:xfrm>
            <a:off x="239858" y="1464646"/>
            <a:ext cx="1640199" cy="261610"/>
            <a:chOff x="239858" y="891049"/>
            <a:chExt cx="1640199" cy="26161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C7393DBE-972B-498B-A234-0209A7E421B0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4B59C895-A8DE-4513-B86E-6110F68AE801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工业品</a:t>
              </a:r>
            </a:p>
          </p:txBody>
        </p:sp>
        <p:sp>
          <p:nvSpPr>
            <p:cNvPr id="615" name="Freeform 204">
              <a:extLst>
                <a:ext uri="{FF2B5EF4-FFF2-40B4-BE49-F238E27FC236}">
                  <a16:creationId xmlns:a16="http://schemas.microsoft.com/office/drawing/2014/main" id="{2C7A6B40-D8B9-4AEA-B66D-FC541E1EBF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100">
              <a:extLst>
                <a:ext uri="{FF2B5EF4-FFF2-40B4-BE49-F238E27FC236}">
                  <a16:creationId xmlns:a16="http://schemas.microsoft.com/office/drawing/2014/main" id="{3B18F790-9CDE-43D0-9CB8-24151EB0FE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711945" y="942867"/>
              <a:ext cx="97854" cy="168243"/>
            </a:xfrm>
            <a:custGeom>
              <a:avLst/>
              <a:gdLst>
                <a:gd name="T0" fmla="*/ 0 w 248"/>
                <a:gd name="T1" fmla="*/ 303 h 303"/>
                <a:gd name="T2" fmla="*/ 97 w 248"/>
                <a:gd name="T3" fmla="*/ 303 h 303"/>
                <a:gd name="T4" fmla="*/ 248 w 248"/>
                <a:gd name="T5" fmla="*/ 151 h 303"/>
                <a:gd name="T6" fmla="*/ 97 w 248"/>
                <a:gd name="T7" fmla="*/ 0 h 303"/>
                <a:gd name="T8" fmla="*/ 0 w 248"/>
                <a:gd name="T9" fmla="*/ 0 h 303"/>
                <a:gd name="T10" fmla="*/ 152 w 248"/>
                <a:gd name="T11" fmla="*/ 151 h 303"/>
                <a:gd name="T12" fmla="*/ 0 w 248"/>
                <a:gd name="T13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303">
                  <a:moveTo>
                    <a:pt x="0" y="303"/>
                  </a:moveTo>
                  <a:lnTo>
                    <a:pt x="97" y="303"/>
                  </a:lnTo>
                  <a:lnTo>
                    <a:pt x="248" y="151"/>
                  </a:lnTo>
                  <a:lnTo>
                    <a:pt x="97" y="0"/>
                  </a:lnTo>
                  <a:lnTo>
                    <a:pt x="0" y="0"/>
                  </a:lnTo>
                  <a:lnTo>
                    <a:pt x="152" y="151"/>
                  </a:lnTo>
                  <a:lnTo>
                    <a:pt x="0" y="303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6" name="组合 635">
            <a:extLst>
              <a:ext uri="{FF2B5EF4-FFF2-40B4-BE49-F238E27FC236}">
                <a16:creationId xmlns:a16="http://schemas.microsoft.com/office/drawing/2014/main" id="{48CC0476-40DB-4706-A2E9-523E2C19C6F1}"/>
              </a:ext>
            </a:extLst>
          </p:cNvPr>
          <p:cNvGrpSpPr/>
          <p:nvPr/>
        </p:nvGrpSpPr>
        <p:grpSpPr>
          <a:xfrm>
            <a:off x="214077" y="1012003"/>
            <a:ext cx="1673950" cy="177613"/>
            <a:chOff x="208711" y="583083"/>
            <a:chExt cx="1703659" cy="159290"/>
          </a:xfrm>
        </p:grpSpPr>
        <p:sp>
          <p:nvSpPr>
            <p:cNvPr id="637" name="矩形 636">
              <a:extLst>
                <a:ext uri="{FF2B5EF4-FFF2-40B4-BE49-F238E27FC236}">
                  <a16:creationId xmlns:a16="http://schemas.microsoft.com/office/drawing/2014/main" id="{FBA55F0A-8E77-4B46-B9D1-879325876DF5}"/>
                </a:ext>
              </a:extLst>
            </p:cNvPr>
            <p:cNvSpPr/>
            <p:nvPr/>
          </p:nvSpPr>
          <p:spPr>
            <a:xfrm>
              <a:off x="241673" y="590450"/>
              <a:ext cx="1670697" cy="15062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38" name="文本框 637">
              <a:extLst>
                <a:ext uri="{FF2B5EF4-FFF2-40B4-BE49-F238E27FC236}">
                  <a16:creationId xmlns:a16="http://schemas.microsoft.com/office/drawing/2014/main" id="{E7735C96-69AE-45A3-A77F-D96A910CE6D4}"/>
                </a:ext>
              </a:extLst>
            </p:cNvPr>
            <p:cNvSpPr txBox="1"/>
            <p:nvPr/>
          </p:nvSpPr>
          <p:spPr>
            <a:xfrm>
              <a:off x="208711" y="583083"/>
              <a:ext cx="475079" cy="1592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5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排序方式</a:t>
              </a:r>
            </a:p>
          </p:txBody>
        </p:sp>
      </p:grpSp>
      <p:grpSp>
        <p:nvGrpSpPr>
          <p:cNvPr id="640" name="组合 639">
            <a:extLst>
              <a:ext uri="{FF2B5EF4-FFF2-40B4-BE49-F238E27FC236}">
                <a16:creationId xmlns:a16="http://schemas.microsoft.com/office/drawing/2014/main" id="{97DDCD3A-CFF4-439A-B4AB-2F4451F66A42}"/>
              </a:ext>
            </a:extLst>
          </p:cNvPr>
          <p:cNvGrpSpPr/>
          <p:nvPr/>
        </p:nvGrpSpPr>
        <p:grpSpPr>
          <a:xfrm>
            <a:off x="282979" y="1233456"/>
            <a:ext cx="942168" cy="203947"/>
            <a:chOff x="330588" y="763764"/>
            <a:chExt cx="1079622" cy="233700"/>
          </a:xfrm>
        </p:grpSpPr>
        <p:sp>
          <p:nvSpPr>
            <p:cNvPr id="641" name="椭圆 640">
              <a:extLst>
                <a:ext uri="{FF2B5EF4-FFF2-40B4-BE49-F238E27FC236}">
                  <a16:creationId xmlns:a16="http://schemas.microsoft.com/office/drawing/2014/main" id="{EEC0609D-71F2-4149-9A70-7FBA342530AA}"/>
                </a:ext>
              </a:extLst>
            </p:cNvPr>
            <p:cNvSpPr/>
            <p:nvPr/>
          </p:nvSpPr>
          <p:spPr>
            <a:xfrm>
              <a:off x="330588" y="816542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2" name="文本框 641">
              <a:extLst>
                <a:ext uri="{FF2B5EF4-FFF2-40B4-BE49-F238E27FC236}">
                  <a16:creationId xmlns:a16="http://schemas.microsoft.com/office/drawing/2014/main" id="{E49574E1-154C-45E5-AF3F-11D6928B5121}"/>
                </a:ext>
              </a:extLst>
            </p:cNvPr>
            <p:cNvSpPr txBox="1"/>
            <p:nvPr/>
          </p:nvSpPr>
          <p:spPr>
            <a:xfrm>
              <a:off x="410025" y="768223"/>
              <a:ext cx="520200" cy="229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稀有度</a:t>
              </a:r>
            </a:p>
          </p:txBody>
        </p:sp>
        <p:sp>
          <p:nvSpPr>
            <p:cNvPr id="643" name="椭圆 642">
              <a:extLst>
                <a:ext uri="{FF2B5EF4-FFF2-40B4-BE49-F238E27FC236}">
                  <a16:creationId xmlns:a16="http://schemas.microsoft.com/office/drawing/2014/main" id="{853FD39F-413C-4FB0-9D69-254084359777}"/>
                </a:ext>
              </a:extLst>
            </p:cNvPr>
            <p:cNvSpPr/>
            <p:nvPr/>
          </p:nvSpPr>
          <p:spPr>
            <a:xfrm>
              <a:off x="909673" y="815620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4" name="文本框 643">
              <a:extLst>
                <a:ext uri="{FF2B5EF4-FFF2-40B4-BE49-F238E27FC236}">
                  <a16:creationId xmlns:a16="http://schemas.microsoft.com/office/drawing/2014/main" id="{BDDDE585-0B2A-4FF2-AD25-A5C137FF8A60}"/>
                </a:ext>
              </a:extLst>
            </p:cNvPr>
            <p:cNvSpPr txBox="1"/>
            <p:nvPr/>
          </p:nvSpPr>
          <p:spPr>
            <a:xfrm>
              <a:off x="992874" y="763764"/>
              <a:ext cx="417336" cy="229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数量</a:t>
              </a:r>
            </a:p>
          </p:txBody>
        </p:sp>
        <p:sp>
          <p:nvSpPr>
            <p:cNvPr id="647" name="椭圆 646">
              <a:extLst>
                <a:ext uri="{FF2B5EF4-FFF2-40B4-BE49-F238E27FC236}">
                  <a16:creationId xmlns:a16="http://schemas.microsoft.com/office/drawing/2014/main" id="{404BFD16-E39F-449B-AB20-30BA1FB29D65}"/>
                </a:ext>
              </a:extLst>
            </p:cNvPr>
            <p:cNvSpPr/>
            <p:nvPr/>
          </p:nvSpPr>
          <p:spPr>
            <a:xfrm>
              <a:off x="939985" y="845248"/>
              <a:ext cx="63954" cy="6395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</p:grpSp>
      <p:sp>
        <p:nvSpPr>
          <p:cNvPr id="648" name="Freeform 21">
            <a:extLst>
              <a:ext uri="{FF2B5EF4-FFF2-40B4-BE49-F238E27FC236}">
                <a16:creationId xmlns:a16="http://schemas.microsoft.com/office/drawing/2014/main" id="{FD5CE403-0050-4402-A4A1-1A9D40985203}"/>
              </a:ext>
            </a:extLst>
          </p:cNvPr>
          <p:cNvSpPr>
            <a:spLocks noEditPoints="1"/>
          </p:cNvSpPr>
          <p:nvPr/>
        </p:nvSpPr>
        <p:spPr bwMode="auto">
          <a:xfrm>
            <a:off x="1683441" y="8044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49" name="组合 648">
            <a:extLst>
              <a:ext uri="{FF2B5EF4-FFF2-40B4-BE49-F238E27FC236}">
                <a16:creationId xmlns:a16="http://schemas.microsoft.com/office/drawing/2014/main" id="{23B10868-CD42-4D81-A9AC-93DD37197DEE}"/>
              </a:ext>
            </a:extLst>
          </p:cNvPr>
          <p:cNvGrpSpPr/>
          <p:nvPr/>
        </p:nvGrpSpPr>
        <p:grpSpPr>
          <a:xfrm>
            <a:off x="1677376" y="1051282"/>
            <a:ext cx="135516" cy="99054"/>
            <a:chOff x="1699579" y="1414980"/>
            <a:chExt cx="171089" cy="125056"/>
          </a:xfrm>
        </p:grpSpPr>
        <p:grpSp>
          <p:nvGrpSpPr>
            <p:cNvPr id="650" name="组合 649">
              <a:extLst>
                <a:ext uri="{FF2B5EF4-FFF2-40B4-BE49-F238E27FC236}">
                  <a16:creationId xmlns:a16="http://schemas.microsoft.com/office/drawing/2014/main" id="{2C33CB4A-DFE1-4DC6-A044-64A4A08686F0}"/>
                </a:ext>
              </a:extLst>
            </p:cNvPr>
            <p:cNvGrpSpPr/>
            <p:nvPr/>
          </p:nvGrpSpPr>
          <p:grpSpPr>
            <a:xfrm>
              <a:off x="1699579" y="1437270"/>
              <a:ext cx="122088" cy="94807"/>
              <a:chOff x="1353569" y="1407857"/>
              <a:chExt cx="481013" cy="373529"/>
            </a:xfrm>
            <a:solidFill>
              <a:schemeClr val="bg1"/>
            </a:solidFill>
          </p:grpSpPr>
          <p:sp>
            <p:nvSpPr>
              <p:cNvPr id="652" name="Rectangle 132">
                <a:extLst>
                  <a:ext uri="{FF2B5EF4-FFF2-40B4-BE49-F238E27FC236}">
                    <a16:creationId xmlns:a16="http://schemas.microsoft.com/office/drawing/2014/main" id="{18CE06E2-EEB1-43DA-B0CB-30ABE1968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407857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3" name="Rectangle 133">
                <a:extLst>
                  <a:ext uri="{FF2B5EF4-FFF2-40B4-BE49-F238E27FC236}">
                    <a16:creationId xmlns:a16="http://schemas.microsoft.com/office/drawing/2014/main" id="{1FB176AA-993F-4A3E-B339-67B95EA9FE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561844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4" name="Rectangle 134">
                <a:extLst>
                  <a:ext uri="{FF2B5EF4-FFF2-40B4-BE49-F238E27FC236}">
                    <a16:creationId xmlns:a16="http://schemas.microsoft.com/office/drawing/2014/main" id="{CB7F030B-E808-4578-A02D-B42D1896A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706773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</p:grpSp>
        <p:cxnSp>
          <p:nvCxnSpPr>
            <p:cNvPr id="651" name="直接箭头连接符 650">
              <a:extLst>
                <a:ext uri="{FF2B5EF4-FFF2-40B4-BE49-F238E27FC236}">
                  <a16:creationId xmlns:a16="http://schemas.microsoft.com/office/drawing/2014/main" id="{6615B48C-3F57-465B-8146-87438B45B1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0668" y="1414980"/>
              <a:ext cx="0" cy="125056"/>
            </a:xfrm>
            <a:prstGeom prst="straightConnector1">
              <a:avLst/>
            </a:prstGeom>
            <a:ln w="6350">
              <a:solidFill>
                <a:schemeClr val="bg1"/>
              </a:solidFill>
              <a:headEnd type="none" w="sm" len="sm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7" name="组合 656">
            <a:extLst>
              <a:ext uri="{FF2B5EF4-FFF2-40B4-BE49-F238E27FC236}">
                <a16:creationId xmlns:a16="http://schemas.microsoft.com/office/drawing/2014/main" id="{24B4AA46-C069-4159-919B-729112E4FB7F}"/>
              </a:ext>
            </a:extLst>
          </p:cNvPr>
          <p:cNvGrpSpPr/>
          <p:nvPr/>
        </p:nvGrpSpPr>
        <p:grpSpPr>
          <a:xfrm>
            <a:off x="243160" y="1699187"/>
            <a:ext cx="1636897" cy="217494"/>
            <a:chOff x="243160" y="1480112"/>
            <a:chExt cx="1636897" cy="217494"/>
          </a:xfrm>
        </p:grpSpPr>
        <p:sp>
          <p:nvSpPr>
            <p:cNvPr id="609" name="文本框 608">
              <a:extLst>
                <a:ext uri="{FF2B5EF4-FFF2-40B4-BE49-F238E27FC236}">
                  <a16:creationId xmlns:a16="http://schemas.microsoft.com/office/drawing/2014/main" id="{C0BF0234-5011-4E95-A263-7CCAF2A39960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分类一</a:t>
              </a:r>
            </a:p>
          </p:txBody>
        </p:sp>
        <p:grpSp>
          <p:nvGrpSpPr>
            <p:cNvPr id="614" name="组合 613">
              <a:extLst>
                <a:ext uri="{FF2B5EF4-FFF2-40B4-BE49-F238E27FC236}">
                  <a16:creationId xmlns:a16="http://schemas.microsoft.com/office/drawing/2014/main" id="{E85E638F-2873-4189-B178-CC51EB5C5448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10" name="Oval 55">
                <a:extLst>
                  <a:ext uri="{FF2B5EF4-FFF2-40B4-BE49-F238E27FC236}">
                    <a16:creationId xmlns:a16="http://schemas.microsoft.com/office/drawing/2014/main" id="{CC0865DD-0482-4223-9C72-357E87335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611" name="Freeform 56">
                <a:extLst>
                  <a:ext uri="{FF2B5EF4-FFF2-40B4-BE49-F238E27FC236}">
                    <a16:creationId xmlns:a16="http://schemas.microsoft.com/office/drawing/2014/main" id="{11F2CCB9-234C-4F93-8304-2CCC969540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57">
                <a:extLst>
                  <a:ext uri="{FF2B5EF4-FFF2-40B4-BE49-F238E27FC236}">
                    <a16:creationId xmlns:a16="http://schemas.microsoft.com/office/drawing/2014/main" id="{20683F99-8BBA-4703-A325-AE5063892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58">
                <a:extLst>
                  <a:ext uri="{FF2B5EF4-FFF2-40B4-BE49-F238E27FC236}">
                    <a16:creationId xmlns:a16="http://schemas.microsoft.com/office/drawing/2014/main" id="{156034D5-3659-40C4-A4BD-00FEDB730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56" name="矩形 655">
              <a:extLst>
                <a:ext uri="{FF2B5EF4-FFF2-40B4-BE49-F238E27FC236}">
                  <a16:creationId xmlns:a16="http://schemas.microsoft.com/office/drawing/2014/main" id="{4D494F39-3B95-417B-9300-CD045CD33564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8" name="组合 657">
            <a:extLst>
              <a:ext uri="{FF2B5EF4-FFF2-40B4-BE49-F238E27FC236}">
                <a16:creationId xmlns:a16="http://schemas.microsoft.com/office/drawing/2014/main" id="{81F58114-915D-44E8-A4E9-DCD733F1F521}"/>
              </a:ext>
            </a:extLst>
          </p:cNvPr>
          <p:cNvGrpSpPr/>
          <p:nvPr/>
        </p:nvGrpSpPr>
        <p:grpSpPr>
          <a:xfrm>
            <a:off x="243160" y="1913527"/>
            <a:ext cx="1636897" cy="217494"/>
            <a:chOff x="243160" y="1480112"/>
            <a:chExt cx="1636897" cy="217494"/>
          </a:xfrm>
        </p:grpSpPr>
        <p:sp>
          <p:nvSpPr>
            <p:cNvPr id="659" name="文本框 658">
              <a:extLst>
                <a:ext uri="{FF2B5EF4-FFF2-40B4-BE49-F238E27FC236}">
                  <a16:creationId xmlns:a16="http://schemas.microsoft.com/office/drawing/2014/main" id="{42ED4095-97D0-4242-A221-47BD6C44334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分类二</a:t>
              </a:r>
            </a:p>
          </p:txBody>
        </p:sp>
        <p:grpSp>
          <p:nvGrpSpPr>
            <p:cNvPr id="660" name="组合 659">
              <a:extLst>
                <a:ext uri="{FF2B5EF4-FFF2-40B4-BE49-F238E27FC236}">
                  <a16:creationId xmlns:a16="http://schemas.microsoft.com/office/drawing/2014/main" id="{E3F5A68B-28E6-486D-8A83-95768452ABB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62" name="Oval 55">
                <a:extLst>
                  <a:ext uri="{FF2B5EF4-FFF2-40B4-BE49-F238E27FC236}">
                    <a16:creationId xmlns:a16="http://schemas.microsoft.com/office/drawing/2014/main" id="{8DEEEAA3-27CE-47EE-A3BA-728F90C023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56">
                <a:extLst>
                  <a:ext uri="{FF2B5EF4-FFF2-40B4-BE49-F238E27FC236}">
                    <a16:creationId xmlns:a16="http://schemas.microsoft.com/office/drawing/2014/main" id="{6FCF4A4F-10A3-4F44-AF6F-165471E29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57">
                <a:extLst>
                  <a:ext uri="{FF2B5EF4-FFF2-40B4-BE49-F238E27FC236}">
                    <a16:creationId xmlns:a16="http://schemas.microsoft.com/office/drawing/2014/main" id="{03E31099-0C05-483E-8290-38F4388DF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58">
                <a:extLst>
                  <a:ext uri="{FF2B5EF4-FFF2-40B4-BE49-F238E27FC236}">
                    <a16:creationId xmlns:a16="http://schemas.microsoft.com/office/drawing/2014/main" id="{9263B582-BDC3-40ED-B63F-4F8838C8CF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1" name="矩形 660">
              <a:extLst>
                <a:ext uri="{FF2B5EF4-FFF2-40B4-BE49-F238E27FC236}">
                  <a16:creationId xmlns:a16="http://schemas.microsoft.com/office/drawing/2014/main" id="{1BA90321-0B5B-44AB-B615-B2A7A59120D2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6" name="组合 665">
            <a:extLst>
              <a:ext uri="{FF2B5EF4-FFF2-40B4-BE49-F238E27FC236}">
                <a16:creationId xmlns:a16="http://schemas.microsoft.com/office/drawing/2014/main" id="{39F35B2D-DC2A-4469-8933-9769182A0870}"/>
              </a:ext>
            </a:extLst>
          </p:cNvPr>
          <p:cNvGrpSpPr/>
          <p:nvPr/>
        </p:nvGrpSpPr>
        <p:grpSpPr>
          <a:xfrm>
            <a:off x="243160" y="2125493"/>
            <a:ext cx="1636897" cy="217494"/>
            <a:chOff x="243160" y="1480112"/>
            <a:chExt cx="1636897" cy="217494"/>
          </a:xfrm>
        </p:grpSpPr>
        <p:sp>
          <p:nvSpPr>
            <p:cNvPr id="667" name="文本框 666">
              <a:extLst>
                <a:ext uri="{FF2B5EF4-FFF2-40B4-BE49-F238E27FC236}">
                  <a16:creationId xmlns:a16="http://schemas.microsoft.com/office/drawing/2014/main" id="{12555F6D-37A8-41ED-9632-63E7669E2069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分类三</a:t>
              </a:r>
            </a:p>
          </p:txBody>
        </p:sp>
        <p:grpSp>
          <p:nvGrpSpPr>
            <p:cNvPr id="668" name="组合 667">
              <a:extLst>
                <a:ext uri="{FF2B5EF4-FFF2-40B4-BE49-F238E27FC236}">
                  <a16:creationId xmlns:a16="http://schemas.microsoft.com/office/drawing/2014/main" id="{FE0D4DC8-7F18-47C6-A02A-A86E6B09EA85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0" name="Oval 55">
                <a:extLst>
                  <a:ext uri="{FF2B5EF4-FFF2-40B4-BE49-F238E27FC236}">
                    <a16:creationId xmlns:a16="http://schemas.microsoft.com/office/drawing/2014/main" id="{BC3BF00A-702E-4EF6-99F2-2025B8C18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56">
                <a:extLst>
                  <a:ext uri="{FF2B5EF4-FFF2-40B4-BE49-F238E27FC236}">
                    <a16:creationId xmlns:a16="http://schemas.microsoft.com/office/drawing/2014/main" id="{B0566C56-3D18-4A88-8AA1-BEC3CACAE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57">
                <a:extLst>
                  <a:ext uri="{FF2B5EF4-FFF2-40B4-BE49-F238E27FC236}">
                    <a16:creationId xmlns:a16="http://schemas.microsoft.com/office/drawing/2014/main" id="{89BB72CF-86FE-4072-8A95-DB8818597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58">
                <a:extLst>
                  <a:ext uri="{FF2B5EF4-FFF2-40B4-BE49-F238E27FC236}">
                    <a16:creationId xmlns:a16="http://schemas.microsoft.com/office/drawing/2014/main" id="{33CAB0CA-3C92-4D85-9EDB-D8996AE4D1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9" name="矩形 668">
              <a:extLst>
                <a:ext uri="{FF2B5EF4-FFF2-40B4-BE49-F238E27FC236}">
                  <a16:creationId xmlns:a16="http://schemas.microsoft.com/office/drawing/2014/main" id="{C3506222-9BB1-411B-986B-41B6FF8C52CE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4" name="组合 673">
            <a:extLst>
              <a:ext uri="{FF2B5EF4-FFF2-40B4-BE49-F238E27FC236}">
                <a16:creationId xmlns:a16="http://schemas.microsoft.com/office/drawing/2014/main" id="{8B044C43-7629-4C8F-A111-EA9B83FC76A5}"/>
              </a:ext>
            </a:extLst>
          </p:cNvPr>
          <p:cNvGrpSpPr/>
          <p:nvPr/>
        </p:nvGrpSpPr>
        <p:grpSpPr>
          <a:xfrm>
            <a:off x="243160" y="2338704"/>
            <a:ext cx="1636897" cy="217494"/>
            <a:chOff x="243160" y="1480112"/>
            <a:chExt cx="1636897" cy="217494"/>
          </a:xfrm>
        </p:grpSpPr>
        <p:sp>
          <p:nvSpPr>
            <p:cNvPr id="675" name="文本框 674">
              <a:extLst>
                <a:ext uri="{FF2B5EF4-FFF2-40B4-BE49-F238E27FC236}">
                  <a16:creationId xmlns:a16="http://schemas.microsoft.com/office/drawing/2014/main" id="{A6EBD337-E767-440C-ABC4-72D23E73DF0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分类四</a:t>
              </a:r>
            </a:p>
          </p:txBody>
        </p:sp>
        <p:grpSp>
          <p:nvGrpSpPr>
            <p:cNvPr id="676" name="组合 675">
              <a:extLst>
                <a:ext uri="{FF2B5EF4-FFF2-40B4-BE49-F238E27FC236}">
                  <a16:creationId xmlns:a16="http://schemas.microsoft.com/office/drawing/2014/main" id="{43C03572-B78E-4B08-BF8D-2F75390AF27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8" name="Oval 55">
                <a:extLst>
                  <a:ext uri="{FF2B5EF4-FFF2-40B4-BE49-F238E27FC236}">
                    <a16:creationId xmlns:a16="http://schemas.microsoft.com/office/drawing/2014/main" id="{8B01B6FD-B35A-4FF7-BEFE-2A122CC7C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56">
                <a:extLst>
                  <a:ext uri="{FF2B5EF4-FFF2-40B4-BE49-F238E27FC236}">
                    <a16:creationId xmlns:a16="http://schemas.microsoft.com/office/drawing/2014/main" id="{0130B58A-DB02-4598-9EBD-25C1C958D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57">
                <a:extLst>
                  <a:ext uri="{FF2B5EF4-FFF2-40B4-BE49-F238E27FC236}">
                    <a16:creationId xmlns:a16="http://schemas.microsoft.com/office/drawing/2014/main" id="{2B5FBD77-05CD-4A30-B084-EC14008B3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58">
                <a:extLst>
                  <a:ext uri="{FF2B5EF4-FFF2-40B4-BE49-F238E27FC236}">
                    <a16:creationId xmlns:a16="http://schemas.microsoft.com/office/drawing/2014/main" id="{F4BFA473-0F13-45C8-9D71-BFA92F4FC5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77" name="矩形 676">
              <a:extLst>
                <a:ext uri="{FF2B5EF4-FFF2-40B4-BE49-F238E27FC236}">
                  <a16:creationId xmlns:a16="http://schemas.microsoft.com/office/drawing/2014/main" id="{94738193-D5BC-45E8-9265-2B6CE5BF1E1F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2" name="组合 681">
            <a:extLst>
              <a:ext uri="{FF2B5EF4-FFF2-40B4-BE49-F238E27FC236}">
                <a16:creationId xmlns:a16="http://schemas.microsoft.com/office/drawing/2014/main" id="{E8EB2C80-AEA5-483E-9CC4-C93914C8EE5F}"/>
              </a:ext>
            </a:extLst>
          </p:cNvPr>
          <p:cNvGrpSpPr/>
          <p:nvPr/>
        </p:nvGrpSpPr>
        <p:grpSpPr>
          <a:xfrm>
            <a:off x="239857" y="2552819"/>
            <a:ext cx="1640199" cy="261610"/>
            <a:chOff x="239858" y="891049"/>
            <a:chExt cx="1640199" cy="261610"/>
          </a:xfrm>
        </p:grpSpPr>
        <p:sp>
          <p:nvSpPr>
            <p:cNvPr id="683" name="矩形 682">
              <a:extLst>
                <a:ext uri="{FF2B5EF4-FFF2-40B4-BE49-F238E27FC236}">
                  <a16:creationId xmlns:a16="http://schemas.microsoft.com/office/drawing/2014/main" id="{2382BACA-23E8-4311-B8E3-01507DCBB90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4" name="文本框 683">
              <a:extLst>
                <a:ext uri="{FF2B5EF4-FFF2-40B4-BE49-F238E27FC236}">
                  <a16:creationId xmlns:a16="http://schemas.microsoft.com/office/drawing/2014/main" id="{D69A1454-9BD5-4878-8533-453E8384741C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原料</a:t>
              </a:r>
            </a:p>
          </p:txBody>
        </p:sp>
        <p:sp>
          <p:nvSpPr>
            <p:cNvPr id="685" name="Freeform 204">
              <a:extLst>
                <a:ext uri="{FF2B5EF4-FFF2-40B4-BE49-F238E27FC236}">
                  <a16:creationId xmlns:a16="http://schemas.microsoft.com/office/drawing/2014/main" id="{735E7546-7D00-4515-9F2E-6880D0242C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87" name="组合 686">
            <a:extLst>
              <a:ext uri="{FF2B5EF4-FFF2-40B4-BE49-F238E27FC236}">
                <a16:creationId xmlns:a16="http://schemas.microsoft.com/office/drawing/2014/main" id="{BD948A77-C78A-420E-9E9D-2617584F7CAA}"/>
              </a:ext>
            </a:extLst>
          </p:cNvPr>
          <p:cNvGrpSpPr/>
          <p:nvPr/>
        </p:nvGrpSpPr>
        <p:grpSpPr>
          <a:xfrm>
            <a:off x="239857" y="2777589"/>
            <a:ext cx="1640199" cy="261610"/>
            <a:chOff x="239858" y="891049"/>
            <a:chExt cx="1640199" cy="261610"/>
          </a:xfrm>
        </p:grpSpPr>
        <p:sp>
          <p:nvSpPr>
            <p:cNvPr id="688" name="矩形 687">
              <a:extLst>
                <a:ext uri="{FF2B5EF4-FFF2-40B4-BE49-F238E27FC236}">
                  <a16:creationId xmlns:a16="http://schemas.microsoft.com/office/drawing/2014/main" id="{9BA3BBF9-DF99-459F-86C6-A1D23E518A6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89" name="文本框 688">
              <a:extLst>
                <a:ext uri="{FF2B5EF4-FFF2-40B4-BE49-F238E27FC236}">
                  <a16:creationId xmlns:a16="http://schemas.microsoft.com/office/drawing/2014/main" id="{881C72E0-F91D-4C91-B927-7C2DE94BA726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能源</a:t>
              </a:r>
            </a:p>
          </p:txBody>
        </p:sp>
        <p:sp>
          <p:nvSpPr>
            <p:cNvPr id="690" name="Freeform 204">
              <a:extLst>
                <a:ext uri="{FF2B5EF4-FFF2-40B4-BE49-F238E27FC236}">
                  <a16:creationId xmlns:a16="http://schemas.microsoft.com/office/drawing/2014/main" id="{BC4AE4F6-0A16-48AC-9F57-897693FF5D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92" name="矩形 691">
            <a:extLst>
              <a:ext uri="{FF2B5EF4-FFF2-40B4-BE49-F238E27FC236}">
                <a16:creationId xmlns:a16="http://schemas.microsoft.com/office/drawing/2014/main" id="{7D0BCD24-3629-4555-9DD0-021D739E4408}"/>
              </a:ext>
            </a:extLst>
          </p:cNvPr>
          <p:cNvSpPr/>
          <p:nvPr/>
        </p:nvSpPr>
        <p:spPr>
          <a:xfrm>
            <a:off x="208098" y="4728135"/>
            <a:ext cx="1636896" cy="20242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4" name="文本框 693">
            <a:extLst>
              <a:ext uri="{FF2B5EF4-FFF2-40B4-BE49-F238E27FC236}">
                <a16:creationId xmlns:a16="http://schemas.microsoft.com/office/drawing/2014/main" id="{AE44E40D-12E1-44E8-B58A-737CF9F86708}"/>
              </a:ext>
            </a:extLst>
          </p:cNvPr>
          <p:cNvSpPr txBox="1"/>
          <p:nvPr/>
        </p:nvSpPr>
        <p:spPr>
          <a:xfrm>
            <a:off x="165883" y="553164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三水锰矿</a:t>
            </a:r>
          </a:p>
        </p:txBody>
      </p:sp>
      <p:pic>
        <p:nvPicPr>
          <p:cNvPr id="696" name="图片 695">
            <a:extLst>
              <a:ext uri="{FF2B5EF4-FFF2-40B4-BE49-F238E27FC236}">
                <a16:creationId xmlns:a16="http://schemas.microsoft.com/office/drawing/2014/main" id="{01B355DE-40BF-4951-9AEA-63AD63F05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99" y="4726683"/>
            <a:ext cx="1624595" cy="810047"/>
          </a:xfrm>
          <a:prstGeom prst="rect">
            <a:avLst/>
          </a:prstGeom>
        </p:spPr>
      </p:pic>
      <p:grpSp>
        <p:nvGrpSpPr>
          <p:cNvPr id="698" name="组合 697">
            <a:extLst>
              <a:ext uri="{FF2B5EF4-FFF2-40B4-BE49-F238E27FC236}">
                <a16:creationId xmlns:a16="http://schemas.microsoft.com/office/drawing/2014/main" id="{FE9E783C-3763-4C69-B209-1D0EE1E32E86}"/>
              </a:ext>
            </a:extLst>
          </p:cNvPr>
          <p:cNvGrpSpPr/>
          <p:nvPr/>
        </p:nvGrpSpPr>
        <p:grpSpPr>
          <a:xfrm>
            <a:off x="165883" y="5787912"/>
            <a:ext cx="1714173" cy="594805"/>
            <a:chOff x="165883" y="5780560"/>
            <a:chExt cx="1714173" cy="501922"/>
          </a:xfrm>
        </p:grpSpPr>
        <p:sp>
          <p:nvSpPr>
            <p:cNvPr id="697" name="矩形 696">
              <a:extLst>
                <a:ext uri="{FF2B5EF4-FFF2-40B4-BE49-F238E27FC236}">
                  <a16:creationId xmlns:a16="http://schemas.microsoft.com/office/drawing/2014/main" id="{B0BDBD96-EFFF-40DD-A7AA-389B3F35A423}"/>
                </a:ext>
              </a:extLst>
            </p:cNvPr>
            <p:cNvSpPr/>
            <p:nvPr/>
          </p:nvSpPr>
          <p:spPr>
            <a:xfrm>
              <a:off x="208098" y="5783386"/>
              <a:ext cx="1636896" cy="49909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3" name="文本框 692">
              <a:extLst>
                <a:ext uri="{FF2B5EF4-FFF2-40B4-BE49-F238E27FC236}">
                  <a16:creationId xmlns:a16="http://schemas.microsoft.com/office/drawing/2014/main" id="{F2BD0E01-574B-4EA5-8088-DEB37F520601}"/>
                </a:ext>
              </a:extLst>
            </p:cNvPr>
            <p:cNvSpPr txBox="1"/>
            <p:nvPr/>
          </p:nvSpPr>
          <p:spPr>
            <a:xfrm>
              <a:off x="165883" y="5780560"/>
              <a:ext cx="1714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70000"/>
                    </a:schemeClr>
                  </a:solidFill>
                </a:rPr>
                <a:t>少有厂家愿意用于生产工业催化剂的珍贵金属矿物。所制催化剂寿命极长，能够多次反复利用并汽提再生，然而复杂的加工工序令多数厂商望而却步。</a:t>
              </a:r>
            </a:p>
          </p:txBody>
        </p:sp>
      </p:grpSp>
      <p:grpSp>
        <p:nvGrpSpPr>
          <p:cNvPr id="702" name="组合 701">
            <a:extLst>
              <a:ext uri="{FF2B5EF4-FFF2-40B4-BE49-F238E27FC236}">
                <a16:creationId xmlns:a16="http://schemas.microsoft.com/office/drawing/2014/main" id="{53025969-AA6E-4C9F-A1D2-78AE0BFB94C7}"/>
              </a:ext>
            </a:extLst>
          </p:cNvPr>
          <p:cNvGrpSpPr/>
          <p:nvPr/>
        </p:nvGrpSpPr>
        <p:grpSpPr>
          <a:xfrm>
            <a:off x="1663362" y="4764321"/>
            <a:ext cx="124730" cy="142595"/>
            <a:chOff x="2809205" y="985013"/>
            <a:chExt cx="124730" cy="142595"/>
          </a:xfrm>
        </p:grpSpPr>
        <p:sp>
          <p:nvSpPr>
            <p:cNvPr id="699" name="Freeform 102">
              <a:extLst>
                <a:ext uri="{FF2B5EF4-FFF2-40B4-BE49-F238E27FC236}">
                  <a16:creationId xmlns:a16="http://schemas.microsoft.com/office/drawing/2014/main" id="{D7BEE89B-704B-4DEB-B761-53E427530D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951401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102">
              <a:extLst>
                <a:ext uri="{FF2B5EF4-FFF2-40B4-BE49-F238E27FC236}">
                  <a16:creationId xmlns:a16="http://schemas.microsoft.com/office/drawing/2014/main" id="{B2530A20-FA07-4F44-87E0-539DA4E49E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8" y="994348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102">
              <a:extLst>
                <a:ext uri="{FF2B5EF4-FFF2-40B4-BE49-F238E27FC236}">
                  <a16:creationId xmlns:a16="http://schemas.microsoft.com/office/drawing/2014/main" id="{FE2F2C12-BB8E-482F-B833-AE600A6E8AA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1036490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03" name="文本框 702">
            <a:extLst>
              <a:ext uri="{FF2B5EF4-FFF2-40B4-BE49-F238E27FC236}">
                <a16:creationId xmlns:a16="http://schemas.microsoft.com/office/drawing/2014/main" id="{BC03DDFA-1CBD-4984-8929-8B3562A5AAED}"/>
              </a:ext>
            </a:extLst>
          </p:cNvPr>
          <p:cNvSpPr txBox="1"/>
          <p:nvPr/>
        </p:nvSpPr>
        <p:spPr>
          <a:xfrm>
            <a:off x="1462868" y="5640021"/>
            <a:ext cx="441146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稀有度：</a:t>
            </a:r>
            <a:r>
              <a:rPr lang="en-US" altLang="zh-CN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Ⅲ</a:t>
            </a:r>
            <a:endParaRPr lang="zh-CN" altLang="en-US" sz="400" dirty="0">
              <a:solidFill>
                <a:srgbClr val="FFC000">
                  <a:alpha val="6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4" name="文本框 703">
            <a:extLst>
              <a:ext uri="{FF2B5EF4-FFF2-40B4-BE49-F238E27FC236}">
                <a16:creationId xmlns:a16="http://schemas.microsoft.com/office/drawing/2014/main" id="{72817A06-49AA-4D17-A2D3-6B5F86F6C888}"/>
              </a:ext>
            </a:extLst>
          </p:cNvPr>
          <p:cNvSpPr txBox="1"/>
          <p:nvPr/>
        </p:nvSpPr>
        <p:spPr>
          <a:xfrm>
            <a:off x="1514164" y="5571293"/>
            <a:ext cx="38985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工业原料</a:t>
            </a:r>
          </a:p>
        </p:txBody>
      </p:sp>
      <p:sp>
        <p:nvSpPr>
          <p:cNvPr id="705" name="文本框 704">
            <a:extLst>
              <a:ext uri="{FF2B5EF4-FFF2-40B4-BE49-F238E27FC236}">
                <a16:creationId xmlns:a16="http://schemas.microsoft.com/office/drawing/2014/main" id="{7E2B6457-3645-4ECE-AA90-BBFB21A105EE}"/>
              </a:ext>
            </a:extLst>
          </p:cNvPr>
          <p:cNvSpPr txBox="1"/>
          <p:nvPr/>
        </p:nvSpPr>
        <p:spPr>
          <a:xfrm>
            <a:off x="282979" y="6413623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产量预估</a:t>
            </a:r>
          </a:p>
        </p:txBody>
      </p:sp>
      <p:grpSp>
        <p:nvGrpSpPr>
          <p:cNvPr id="709" name="组合 708">
            <a:extLst>
              <a:ext uri="{FF2B5EF4-FFF2-40B4-BE49-F238E27FC236}">
                <a16:creationId xmlns:a16="http://schemas.microsoft.com/office/drawing/2014/main" id="{11F23BE7-6440-4ACE-AD62-D0BF169995F8}"/>
              </a:ext>
            </a:extLst>
          </p:cNvPr>
          <p:cNvGrpSpPr/>
          <p:nvPr/>
        </p:nvGrpSpPr>
        <p:grpSpPr>
          <a:xfrm>
            <a:off x="239857" y="6444179"/>
            <a:ext cx="95348" cy="123555"/>
            <a:chOff x="6880225" y="2601913"/>
            <a:chExt cx="381001" cy="493713"/>
          </a:xfrm>
        </p:grpSpPr>
        <p:sp>
          <p:nvSpPr>
            <p:cNvPr id="706" name="Freeform 294">
              <a:extLst>
                <a:ext uri="{FF2B5EF4-FFF2-40B4-BE49-F238E27FC236}">
                  <a16:creationId xmlns:a16="http://schemas.microsoft.com/office/drawing/2014/main" id="{40B5F86D-D28D-4C56-B24F-A4A40A314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338" y="2671763"/>
              <a:ext cx="242888" cy="423863"/>
            </a:xfrm>
            <a:custGeom>
              <a:avLst/>
              <a:gdLst>
                <a:gd name="T0" fmla="*/ 32 w 73"/>
                <a:gd name="T1" fmla="*/ 7 h 128"/>
                <a:gd name="T2" fmla="*/ 32 w 73"/>
                <a:gd name="T3" fmla="*/ 7 h 128"/>
                <a:gd name="T4" fmla="*/ 65 w 73"/>
                <a:gd name="T5" fmla="*/ 54 h 128"/>
                <a:gd name="T6" fmla="*/ 24 w 73"/>
                <a:gd name="T7" fmla="*/ 102 h 128"/>
                <a:gd name="T8" fmla="*/ 16 w 73"/>
                <a:gd name="T9" fmla="*/ 103 h 128"/>
                <a:gd name="T10" fmla="*/ 29 w 73"/>
                <a:gd name="T11" fmla="*/ 94 h 128"/>
                <a:gd name="T12" fmla="*/ 30 w 73"/>
                <a:gd name="T13" fmla="*/ 88 h 128"/>
                <a:gd name="T14" fmla="*/ 25 w 73"/>
                <a:gd name="T15" fmla="*/ 87 h 128"/>
                <a:gd name="T16" fmla="*/ 2 w 73"/>
                <a:gd name="T17" fmla="*/ 104 h 128"/>
                <a:gd name="T18" fmla="*/ 0 w 73"/>
                <a:gd name="T19" fmla="*/ 107 h 128"/>
                <a:gd name="T20" fmla="*/ 2 w 73"/>
                <a:gd name="T21" fmla="*/ 110 h 128"/>
                <a:gd name="T22" fmla="*/ 25 w 73"/>
                <a:gd name="T23" fmla="*/ 127 h 128"/>
                <a:gd name="T24" fmla="*/ 27 w 73"/>
                <a:gd name="T25" fmla="*/ 128 h 128"/>
                <a:gd name="T26" fmla="*/ 30 w 73"/>
                <a:gd name="T27" fmla="*/ 126 h 128"/>
                <a:gd name="T28" fmla="*/ 29 w 73"/>
                <a:gd name="T29" fmla="*/ 121 h 128"/>
                <a:gd name="T30" fmla="*/ 16 w 73"/>
                <a:gd name="T31" fmla="*/ 111 h 128"/>
                <a:gd name="T32" fmla="*/ 22 w 73"/>
                <a:gd name="T33" fmla="*/ 111 h 128"/>
                <a:gd name="T34" fmla="*/ 73 w 73"/>
                <a:gd name="T35" fmla="*/ 54 h 128"/>
                <a:gd name="T36" fmla="*/ 35 w 73"/>
                <a:gd name="T37" fmla="*/ 0 h 128"/>
                <a:gd name="T38" fmla="*/ 35 w 73"/>
                <a:gd name="T39" fmla="*/ 0 h 128"/>
                <a:gd name="T40" fmla="*/ 32 w 73"/>
                <a:gd name="T41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8">
                  <a:moveTo>
                    <a:pt x="32" y="7"/>
                  </a:moveTo>
                  <a:cubicBezTo>
                    <a:pt x="32" y="7"/>
                    <a:pt x="32" y="7"/>
                    <a:pt x="32" y="7"/>
                  </a:cubicBezTo>
                  <a:cubicBezTo>
                    <a:pt x="51" y="14"/>
                    <a:pt x="65" y="32"/>
                    <a:pt x="65" y="54"/>
                  </a:cubicBezTo>
                  <a:cubicBezTo>
                    <a:pt x="65" y="78"/>
                    <a:pt x="47" y="98"/>
                    <a:pt x="24" y="102"/>
                  </a:cubicBezTo>
                  <a:cubicBezTo>
                    <a:pt x="22" y="103"/>
                    <a:pt x="19" y="103"/>
                    <a:pt x="16" y="103"/>
                  </a:cubicBezTo>
                  <a:cubicBezTo>
                    <a:pt x="29" y="94"/>
                    <a:pt x="29" y="94"/>
                    <a:pt x="29" y="94"/>
                  </a:cubicBezTo>
                  <a:cubicBezTo>
                    <a:pt x="31" y="92"/>
                    <a:pt x="32" y="90"/>
                    <a:pt x="30" y="88"/>
                  </a:cubicBezTo>
                  <a:cubicBezTo>
                    <a:pt x="29" y="86"/>
                    <a:pt x="27" y="86"/>
                    <a:pt x="25" y="8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1" y="105"/>
                    <a:pt x="0" y="106"/>
                    <a:pt x="0" y="107"/>
                  </a:cubicBezTo>
                  <a:cubicBezTo>
                    <a:pt x="0" y="108"/>
                    <a:pt x="1" y="110"/>
                    <a:pt x="2" y="110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6" y="128"/>
                    <a:pt x="27" y="128"/>
                  </a:cubicBezTo>
                  <a:cubicBezTo>
                    <a:pt x="28" y="128"/>
                    <a:pt x="30" y="127"/>
                    <a:pt x="30" y="126"/>
                  </a:cubicBezTo>
                  <a:cubicBezTo>
                    <a:pt x="32" y="124"/>
                    <a:pt x="31" y="122"/>
                    <a:pt x="29" y="121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8" y="111"/>
                    <a:pt x="20" y="111"/>
                    <a:pt x="22" y="111"/>
                  </a:cubicBezTo>
                  <a:cubicBezTo>
                    <a:pt x="51" y="107"/>
                    <a:pt x="73" y="83"/>
                    <a:pt x="73" y="54"/>
                  </a:cubicBezTo>
                  <a:cubicBezTo>
                    <a:pt x="73" y="29"/>
                    <a:pt x="58" y="8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3"/>
                    <a:pt x="34" y="5"/>
                    <a:pt x="32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295">
              <a:extLst>
                <a:ext uri="{FF2B5EF4-FFF2-40B4-BE49-F238E27FC236}">
                  <a16:creationId xmlns:a16="http://schemas.microsoft.com/office/drawing/2014/main" id="{6CC3589B-2186-409F-BE75-F3438EC52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0225" y="2601913"/>
              <a:ext cx="241300" cy="427038"/>
            </a:xfrm>
            <a:custGeom>
              <a:avLst/>
              <a:gdLst>
                <a:gd name="T0" fmla="*/ 0 w 73"/>
                <a:gd name="T1" fmla="*/ 75 h 129"/>
                <a:gd name="T2" fmla="*/ 38 w 73"/>
                <a:gd name="T3" fmla="*/ 129 h 129"/>
                <a:gd name="T4" fmla="*/ 38 w 73"/>
                <a:gd name="T5" fmla="*/ 128 h 129"/>
                <a:gd name="T6" fmla="*/ 41 w 73"/>
                <a:gd name="T7" fmla="*/ 122 h 129"/>
                <a:gd name="T8" fmla="*/ 42 w 73"/>
                <a:gd name="T9" fmla="*/ 121 h 129"/>
                <a:gd name="T10" fmla="*/ 8 w 73"/>
                <a:gd name="T11" fmla="*/ 75 h 129"/>
                <a:gd name="T12" fmla="*/ 49 w 73"/>
                <a:gd name="T13" fmla="*/ 26 h 129"/>
                <a:gd name="T14" fmla="*/ 57 w 73"/>
                <a:gd name="T15" fmla="*/ 25 h 129"/>
                <a:gd name="T16" fmla="*/ 44 w 73"/>
                <a:gd name="T17" fmla="*/ 35 h 129"/>
                <a:gd name="T18" fmla="*/ 43 w 73"/>
                <a:gd name="T19" fmla="*/ 40 h 129"/>
                <a:gd name="T20" fmla="*/ 46 w 73"/>
                <a:gd name="T21" fmla="*/ 42 h 129"/>
                <a:gd name="T22" fmla="*/ 48 w 73"/>
                <a:gd name="T23" fmla="*/ 41 h 129"/>
                <a:gd name="T24" fmla="*/ 71 w 73"/>
                <a:gd name="T25" fmla="*/ 24 h 129"/>
                <a:gd name="T26" fmla="*/ 73 w 73"/>
                <a:gd name="T27" fmla="*/ 21 h 129"/>
                <a:gd name="T28" fmla="*/ 71 w 73"/>
                <a:gd name="T29" fmla="*/ 18 h 129"/>
                <a:gd name="T30" fmla="*/ 48 w 73"/>
                <a:gd name="T31" fmla="*/ 1 h 129"/>
                <a:gd name="T32" fmla="*/ 43 w 73"/>
                <a:gd name="T33" fmla="*/ 2 h 129"/>
                <a:gd name="T34" fmla="*/ 44 w 73"/>
                <a:gd name="T35" fmla="*/ 8 h 129"/>
                <a:gd name="T36" fmla="*/ 57 w 73"/>
                <a:gd name="T37" fmla="*/ 17 h 129"/>
                <a:gd name="T38" fmla="*/ 51 w 73"/>
                <a:gd name="T39" fmla="*/ 18 h 129"/>
                <a:gd name="T40" fmla="*/ 0 w 73"/>
                <a:gd name="T41" fmla="*/ 7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9">
                  <a:moveTo>
                    <a:pt x="0" y="75"/>
                  </a:moveTo>
                  <a:cubicBezTo>
                    <a:pt x="0" y="99"/>
                    <a:pt x="16" y="121"/>
                    <a:pt x="38" y="129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6"/>
                    <a:pt x="39" y="123"/>
                    <a:pt x="41" y="12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22" y="115"/>
                    <a:pt x="8" y="96"/>
                    <a:pt x="8" y="75"/>
                  </a:cubicBezTo>
                  <a:cubicBezTo>
                    <a:pt x="8" y="50"/>
                    <a:pt x="26" y="30"/>
                    <a:pt x="49" y="26"/>
                  </a:cubicBezTo>
                  <a:cubicBezTo>
                    <a:pt x="51" y="26"/>
                    <a:pt x="54" y="25"/>
                    <a:pt x="57" y="2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2" y="36"/>
                    <a:pt x="41" y="38"/>
                    <a:pt x="43" y="40"/>
                  </a:cubicBezTo>
                  <a:cubicBezTo>
                    <a:pt x="44" y="41"/>
                    <a:pt x="45" y="42"/>
                    <a:pt x="46" y="42"/>
                  </a:cubicBezTo>
                  <a:cubicBezTo>
                    <a:pt x="47" y="42"/>
                    <a:pt x="48" y="42"/>
                    <a:pt x="48" y="41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3" y="24"/>
                    <a:pt x="73" y="22"/>
                    <a:pt x="73" y="21"/>
                  </a:cubicBezTo>
                  <a:cubicBezTo>
                    <a:pt x="73" y="20"/>
                    <a:pt x="73" y="19"/>
                    <a:pt x="71" y="18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7" y="0"/>
                    <a:pt x="44" y="0"/>
                    <a:pt x="43" y="2"/>
                  </a:cubicBezTo>
                  <a:cubicBezTo>
                    <a:pt x="41" y="4"/>
                    <a:pt x="42" y="6"/>
                    <a:pt x="44" y="8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5" y="17"/>
                    <a:pt x="53" y="17"/>
                    <a:pt x="51" y="18"/>
                  </a:cubicBezTo>
                  <a:cubicBezTo>
                    <a:pt x="22" y="21"/>
                    <a:pt x="0" y="45"/>
                    <a:pt x="0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296">
              <a:extLst>
                <a:ext uri="{FF2B5EF4-FFF2-40B4-BE49-F238E27FC236}">
                  <a16:creationId xmlns:a16="http://schemas.microsoft.com/office/drawing/2014/main" id="{1A2E001B-FB19-446E-9B77-18FEE87045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8813" y="2787650"/>
              <a:ext cx="122238" cy="122238"/>
            </a:xfrm>
            <a:custGeom>
              <a:avLst/>
              <a:gdLst>
                <a:gd name="T0" fmla="*/ 19 w 37"/>
                <a:gd name="T1" fmla="*/ 0 h 37"/>
                <a:gd name="T2" fmla="*/ 0 w 37"/>
                <a:gd name="T3" fmla="*/ 19 h 37"/>
                <a:gd name="T4" fmla="*/ 19 w 37"/>
                <a:gd name="T5" fmla="*/ 37 h 37"/>
                <a:gd name="T6" fmla="*/ 37 w 37"/>
                <a:gd name="T7" fmla="*/ 19 h 37"/>
                <a:gd name="T8" fmla="*/ 19 w 37"/>
                <a:gd name="T9" fmla="*/ 0 h 37"/>
                <a:gd name="T10" fmla="*/ 19 w 37"/>
                <a:gd name="T11" fmla="*/ 29 h 37"/>
                <a:gd name="T12" fmla="*/ 8 w 37"/>
                <a:gd name="T13" fmla="*/ 19 h 37"/>
                <a:gd name="T14" fmla="*/ 19 w 37"/>
                <a:gd name="T15" fmla="*/ 8 h 37"/>
                <a:gd name="T16" fmla="*/ 29 w 37"/>
                <a:gd name="T17" fmla="*/ 19 h 37"/>
                <a:gd name="T18" fmla="*/ 19 w 37"/>
                <a:gd name="T1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7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0" y="29"/>
                    <a:pt x="9" y="37"/>
                    <a:pt x="19" y="37"/>
                  </a:cubicBezTo>
                  <a:cubicBezTo>
                    <a:pt x="29" y="37"/>
                    <a:pt x="37" y="29"/>
                    <a:pt x="37" y="19"/>
                  </a:cubicBezTo>
                  <a:cubicBezTo>
                    <a:pt x="37" y="9"/>
                    <a:pt x="29" y="0"/>
                    <a:pt x="19" y="0"/>
                  </a:cubicBezTo>
                  <a:close/>
                  <a:moveTo>
                    <a:pt x="19" y="29"/>
                  </a:moveTo>
                  <a:cubicBezTo>
                    <a:pt x="13" y="29"/>
                    <a:pt x="8" y="24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24" y="8"/>
                    <a:pt x="29" y="13"/>
                    <a:pt x="29" y="19"/>
                  </a:cubicBezTo>
                  <a:cubicBezTo>
                    <a:pt x="29" y="24"/>
                    <a:pt x="24" y="29"/>
                    <a:pt x="19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0" name="文本框 709">
            <a:extLst>
              <a:ext uri="{FF2B5EF4-FFF2-40B4-BE49-F238E27FC236}">
                <a16:creationId xmlns:a16="http://schemas.microsoft.com/office/drawing/2014/main" id="{5B4509AF-6097-49F1-9209-DA16689E45FB}"/>
              </a:ext>
            </a:extLst>
          </p:cNvPr>
          <p:cNvSpPr txBox="1"/>
          <p:nvPr/>
        </p:nvSpPr>
        <p:spPr>
          <a:xfrm>
            <a:off x="1446994" y="6416921"/>
            <a:ext cx="3225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0.5</a:t>
            </a:r>
            <a:endParaRPr lang="zh-CN" altLang="en-US" sz="7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1" name="文本框 710">
            <a:extLst>
              <a:ext uri="{FF2B5EF4-FFF2-40B4-BE49-F238E27FC236}">
                <a16:creationId xmlns:a16="http://schemas.microsoft.com/office/drawing/2014/main" id="{4FB509F5-BA5D-42B3-9D9D-3070A965C8D3}"/>
              </a:ext>
            </a:extLst>
          </p:cNvPr>
          <p:cNvSpPr txBox="1"/>
          <p:nvPr/>
        </p:nvSpPr>
        <p:spPr>
          <a:xfrm>
            <a:off x="1608256" y="6423745"/>
            <a:ext cx="29848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712" name="文本框 711">
            <a:extLst>
              <a:ext uri="{FF2B5EF4-FFF2-40B4-BE49-F238E27FC236}">
                <a16:creationId xmlns:a16="http://schemas.microsoft.com/office/drawing/2014/main" id="{17A2986C-4954-4A99-83CC-87B9055436A2}"/>
              </a:ext>
            </a:extLst>
          </p:cNvPr>
          <p:cNvSpPr txBox="1"/>
          <p:nvPr/>
        </p:nvSpPr>
        <p:spPr>
          <a:xfrm>
            <a:off x="280984" y="6567734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市场价值</a:t>
            </a:r>
          </a:p>
        </p:txBody>
      </p:sp>
      <p:grpSp>
        <p:nvGrpSpPr>
          <p:cNvPr id="719" name="组合 718">
            <a:extLst>
              <a:ext uri="{FF2B5EF4-FFF2-40B4-BE49-F238E27FC236}">
                <a16:creationId xmlns:a16="http://schemas.microsoft.com/office/drawing/2014/main" id="{88E1E36F-6906-428A-A199-3DC933FE984E}"/>
              </a:ext>
            </a:extLst>
          </p:cNvPr>
          <p:cNvGrpSpPr/>
          <p:nvPr/>
        </p:nvGrpSpPr>
        <p:grpSpPr>
          <a:xfrm>
            <a:off x="239857" y="6603014"/>
            <a:ext cx="95348" cy="104727"/>
            <a:chOff x="6386512" y="6308726"/>
            <a:chExt cx="387350" cy="425451"/>
          </a:xfrm>
          <a:solidFill>
            <a:schemeClr val="bg1"/>
          </a:solidFill>
        </p:grpSpPr>
        <p:sp>
          <p:nvSpPr>
            <p:cNvPr id="713" name="Rectangle 1067">
              <a:extLst>
                <a:ext uri="{FF2B5EF4-FFF2-40B4-BE49-F238E27FC236}">
                  <a16:creationId xmlns:a16="http://schemas.microsoft.com/office/drawing/2014/main" id="{B0A8219B-DD79-41B2-9A59-9F15C51A12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1437" y="6589714"/>
              <a:ext cx="41275" cy="144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Rectangle 1068">
              <a:extLst>
                <a:ext uri="{FF2B5EF4-FFF2-40B4-BE49-F238E27FC236}">
                  <a16:creationId xmlns:a16="http://schemas.microsoft.com/office/drawing/2014/main" id="{E6129198-39EC-416A-92B2-F79230F77C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462" y="6540501"/>
              <a:ext cx="44450" cy="193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Rectangle 1069">
              <a:extLst>
                <a:ext uri="{FF2B5EF4-FFF2-40B4-BE49-F238E27FC236}">
                  <a16:creationId xmlns:a16="http://schemas.microsoft.com/office/drawing/2014/main" id="{E997C58E-D6DC-4303-AB44-170AD71E0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62" y="6616701"/>
              <a:ext cx="41275" cy="1174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Rectangle 1070">
              <a:extLst>
                <a:ext uri="{FF2B5EF4-FFF2-40B4-BE49-F238E27FC236}">
                  <a16:creationId xmlns:a16="http://schemas.microsoft.com/office/drawing/2014/main" id="{24F35DF1-D32C-4F16-B2CD-D5735DD18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3687" y="6557964"/>
              <a:ext cx="44450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Rectangle 1071">
              <a:extLst>
                <a:ext uri="{FF2B5EF4-FFF2-40B4-BE49-F238E27FC236}">
                  <a16:creationId xmlns:a16="http://schemas.microsoft.com/office/drawing/2014/main" id="{0115A7A8-8405-4958-BFD1-7097CE150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9887" y="6453189"/>
              <a:ext cx="41275" cy="2809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1072">
              <a:extLst>
                <a:ext uri="{FF2B5EF4-FFF2-40B4-BE49-F238E27FC236}">
                  <a16:creationId xmlns:a16="http://schemas.microsoft.com/office/drawing/2014/main" id="{A8925241-F251-4708-999C-3B8F19592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6512" y="6308726"/>
              <a:ext cx="387350" cy="258763"/>
            </a:xfrm>
            <a:custGeom>
              <a:avLst/>
              <a:gdLst>
                <a:gd name="T0" fmla="*/ 202 w 244"/>
                <a:gd name="T1" fmla="*/ 43 h 163"/>
                <a:gd name="T2" fmla="*/ 168 w 244"/>
                <a:gd name="T3" fmla="*/ 97 h 163"/>
                <a:gd name="T4" fmla="*/ 131 w 244"/>
                <a:gd name="T5" fmla="*/ 126 h 163"/>
                <a:gd name="T6" fmla="*/ 85 w 244"/>
                <a:gd name="T7" fmla="*/ 77 h 163"/>
                <a:gd name="T8" fmla="*/ 0 w 244"/>
                <a:gd name="T9" fmla="*/ 134 h 163"/>
                <a:gd name="T10" fmla="*/ 17 w 244"/>
                <a:gd name="T11" fmla="*/ 157 h 163"/>
                <a:gd name="T12" fmla="*/ 79 w 244"/>
                <a:gd name="T13" fmla="*/ 114 h 163"/>
                <a:gd name="T14" fmla="*/ 128 w 244"/>
                <a:gd name="T15" fmla="*/ 163 h 163"/>
                <a:gd name="T16" fmla="*/ 187 w 244"/>
                <a:gd name="T17" fmla="*/ 114 h 163"/>
                <a:gd name="T18" fmla="*/ 224 w 244"/>
                <a:gd name="T19" fmla="*/ 57 h 163"/>
                <a:gd name="T20" fmla="*/ 230 w 244"/>
                <a:gd name="T21" fmla="*/ 72 h 163"/>
                <a:gd name="T22" fmla="*/ 244 w 244"/>
                <a:gd name="T23" fmla="*/ 0 h 163"/>
                <a:gd name="T24" fmla="*/ 185 w 244"/>
                <a:gd name="T25" fmla="*/ 43 h 163"/>
                <a:gd name="T26" fmla="*/ 202 w 244"/>
                <a:gd name="T27" fmla="*/ 4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163">
                  <a:moveTo>
                    <a:pt x="202" y="43"/>
                  </a:moveTo>
                  <a:lnTo>
                    <a:pt x="168" y="97"/>
                  </a:lnTo>
                  <a:lnTo>
                    <a:pt x="131" y="126"/>
                  </a:lnTo>
                  <a:lnTo>
                    <a:pt x="85" y="77"/>
                  </a:lnTo>
                  <a:lnTo>
                    <a:pt x="0" y="134"/>
                  </a:lnTo>
                  <a:lnTo>
                    <a:pt x="17" y="157"/>
                  </a:lnTo>
                  <a:lnTo>
                    <a:pt x="79" y="114"/>
                  </a:lnTo>
                  <a:lnTo>
                    <a:pt x="128" y="163"/>
                  </a:lnTo>
                  <a:lnTo>
                    <a:pt x="187" y="114"/>
                  </a:lnTo>
                  <a:lnTo>
                    <a:pt x="224" y="57"/>
                  </a:lnTo>
                  <a:lnTo>
                    <a:pt x="230" y="72"/>
                  </a:lnTo>
                  <a:lnTo>
                    <a:pt x="244" y="0"/>
                  </a:lnTo>
                  <a:lnTo>
                    <a:pt x="185" y="43"/>
                  </a:lnTo>
                  <a:lnTo>
                    <a:pt x="202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1" name="文本框 720">
            <a:extLst>
              <a:ext uri="{FF2B5EF4-FFF2-40B4-BE49-F238E27FC236}">
                <a16:creationId xmlns:a16="http://schemas.microsoft.com/office/drawing/2014/main" id="{FAE8934A-68DA-4104-8B79-F1E86D6738AA}"/>
              </a:ext>
            </a:extLst>
          </p:cNvPr>
          <p:cNvSpPr txBox="1"/>
          <p:nvPr/>
        </p:nvSpPr>
        <p:spPr>
          <a:xfrm>
            <a:off x="1435110" y="6552357"/>
            <a:ext cx="35298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5" name="组合 724">
            <a:extLst>
              <a:ext uri="{FF2B5EF4-FFF2-40B4-BE49-F238E27FC236}">
                <a16:creationId xmlns:a16="http://schemas.microsoft.com/office/drawing/2014/main" id="{BC6AF1F4-81A9-4705-8F81-FB87E9DF2EA1}"/>
              </a:ext>
            </a:extLst>
          </p:cNvPr>
          <p:cNvGrpSpPr/>
          <p:nvPr/>
        </p:nvGrpSpPr>
        <p:grpSpPr>
          <a:xfrm rot="16200000">
            <a:off x="1706313" y="6625897"/>
            <a:ext cx="80691" cy="45719"/>
            <a:chOff x="10179050" y="2228850"/>
            <a:chExt cx="481013" cy="481013"/>
          </a:xfrm>
          <a:solidFill>
            <a:srgbClr val="92D050"/>
          </a:solidFill>
        </p:grpSpPr>
        <p:sp>
          <p:nvSpPr>
            <p:cNvPr id="722" name="Freeform 94">
              <a:extLst>
                <a:ext uri="{FF2B5EF4-FFF2-40B4-BE49-F238E27FC236}">
                  <a16:creationId xmlns:a16="http://schemas.microsoft.com/office/drawing/2014/main" id="{D0925487-AAB4-43E8-BC23-463DB025A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4150" y="2228850"/>
              <a:ext cx="315913" cy="481013"/>
            </a:xfrm>
            <a:custGeom>
              <a:avLst/>
              <a:gdLst>
                <a:gd name="T0" fmla="*/ 199 w 199"/>
                <a:gd name="T1" fmla="*/ 151 h 303"/>
                <a:gd name="T2" fmla="*/ 47 w 199"/>
                <a:gd name="T3" fmla="*/ 0 h 303"/>
                <a:gd name="T4" fmla="*/ 47 w 199"/>
                <a:gd name="T5" fmla="*/ 80 h 303"/>
                <a:gd name="T6" fmla="*/ 0 w 199"/>
                <a:gd name="T7" fmla="*/ 80 h 303"/>
                <a:gd name="T8" fmla="*/ 0 w 199"/>
                <a:gd name="T9" fmla="*/ 222 h 303"/>
                <a:gd name="T10" fmla="*/ 47 w 199"/>
                <a:gd name="T11" fmla="*/ 222 h 303"/>
                <a:gd name="T12" fmla="*/ 47 w 199"/>
                <a:gd name="T13" fmla="*/ 303 h 303"/>
                <a:gd name="T14" fmla="*/ 199 w 199"/>
                <a:gd name="T15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9" h="303">
                  <a:moveTo>
                    <a:pt x="199" y="151"/>
                  </a:moveTo>
                  <a:lnTo>
                    <a:pt x="47" y="0"/>
                  </a:lnTo>
                  <a:lnTo>
                    <a:pt x="47" y="80"/>
                  </a:lnTo>
                  <a:lnTo>
                    <a:pt x="0" y="80"/>
                  </a:lnTo>
                  <a:lnTo>
                    <a:pt x="0" y="222"/>
                  </a:lnTo>
                  <a:lnTo>
                    <a:pt x="47" y="222"/>
                  </a:lnTo>
                  <a:lnTo>
                    <a:pt x="47" y="303"/>
                  </a:lnTo>
                  <a:lnTo>
                    <a:pt x="199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Rectangle 95">
              <a:extLst>
                <a:ext uri="{FF2B5EF4-FFF2-40B4-BE49-F238E27FC236}">
                  <a16:creationId xmlns:a16="http://schemas.microsoft.com/office/drawing/2014/main" id="{55528A2A-7E1A-4E8B-8118-64609E6B19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53663" y="2355850"/>
              <a:ext cx="52388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Rectangle 96">
              <a:extLst>
                <a:ext uri="{FF2B5EF4-FFF2-40B4-BE49-F238E27FC236}">
                  <a16:creationId xmlns:a16="http://schemas.microsoft.com/office/drawing/2014/main" id="{E784E4A2-A1B6-4036-9E83-7E47CF92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2355850"/>
              <a:ext cx="38100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99" name="组合 1898">
            <a:extLst>
              <a:ext uri="{FF2B5EF4-FFF2-40B4-BE49-F238E27FC236}">
                <a16:creationId xmlns:a16="http://schemas.microsoft.com/office/drawing/2014/main" id="{E57EF141-D9E7-4902-8D4E-2CAF780E1CC2}"/>
              </a:ext>
            </a:extLst>
          </p:cNvPr>
          <p:cNvGrpSpPr/>
          <p:nvPr/>
        </p:nvGrpSpPr>
        <p:grpSpPr>
          <a:xfrm>
            <a:off x="2579440" y="776671"/>
            <a:ext cx="835015" cy="789818"/>
            <a:chOff x="2579440" y="776671"/>
            <a:chExt cx="835015" cy="789818"/>
          </a:xfrm>
        </p:grpSpPr>
        <p:sp>
          <p:nvSpPr>
            <p:cNvPr id="1874" name="矩形 1873">
              <a:extLst>
                <a:ext uri="{FF2B5EF4-FFF2-40B4-BE49-F238E27FC236}">
                  <a16:creationId xmlns:a16="http://schemas.microsoft.com/office/drawing/2014/main" id="{7465A0AC-E0D6-4251-97D2-A39EEAF03325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E4C4527-94EB-4471-B2B6-6D0C3830DE3D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9C2A1DBA-9BBA-465C-8FAB-8C965E8A1DB6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F247554E-6210-4EE2-9064-E02C27D9F8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51CF423-9405-4BC3-AB1A-2F10FF1910B9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869" name="直接连接符 1868">
              <a:extLst>
                <a:ext uri="{FF2B5EF4-FFF2-40B4-BE49-F238E27FC236}">
                  <a16:creationId xmlns:a16="http://schemas.microsoft.com/office/drawing/2014/main" id="{D15521E0-9164-433F-ABAC-FF7630579299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2" name="组合 1881">
              <a:extLst>
                <a:ext uri="{FF2B5EF4-FFF2-40B4-BE49-F238E27FC236}">
                  <a16:creationId xmlns:a16="http://schemas.microsoft.com/office/drawing/2014/main" id="{BB1A69B5-FD2D-4F98-AA45-388D77D2F235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78" name="Oval 55">
                <a:extLst>
                  <a:ext uri="{FF2B5EF4-FFF2-40B4-BE49-F238E27FC236}">
                    <a16:creationId xmlns:a16="http://schemas.microsoft.com/office/drawing/2014/main" id="{B6B06621-713A-44F4-AB8E-C08817B9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79" name="Freeform 56">
                <a:extLst>
                  <a:ext uri="{FF2B5EF4-FFF2-40B4-BE49-F238E27FC236}">
                    <a16:creationId xmlns:a16="http://schemas.microsoft.com/office/drawing/2014/main" id="{DBF35AF6-CF60-4D1B-8C6C-4C373A0DAB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0" name="Freeform 57">
                <a:extLst>
                  <a:ext uri="{FF2B5EF4-FFF2-40B4-BE49-F238E27FC236}">
                    <a16:creationId xmlns:a16="http://schemas.microsoft.com/office/drawing/2014/main" id="{F53F92D3-C31E-4501-85B4-C16306D8C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1" name="Freeform 58">
                <a:extLst>
                  <a:ext uri="{FF2B5EF4-FFF2-40B4-BE49-F238E27FC236}">
                    <a16:creationId xmlns:a16="http://schemas.microsoft.com/office/drawing/2014/main" id="{D06BBE92-33A2-4DB5-B245-DAF64D9F3B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0" name="组合 1899">
            <a:extLst>
              <a:ext uri="{FF2B5EF4-FFF2-40B4-BE49-F238E27FC236}">
                <a16:creationId xmlns:a16="http://schemas.microsoft.com/office/drawing/2014/main" id="{16E55B63-7DDC-48EB-AF37-CF3DE1FD539F}"/>
              </a:ext>
            </a:extLst>
          </p:cNvPr>
          <p:cNvGrpSpPr/>
          <p:nvPr/>
        </p:nvGrpSpPr>
        <p:grpSpPr>
          <a:xfrm>
            <a:off x="3483925" y="777714"/>
            <a:ext cx="823961" cy="787251"/>
            <a:chOff x="3483925" y="777714"/>
            <a:chExt cx="823961" cy="787251"/>
          </a:xfrm>
        </p:grpSpPr>
        <p:sp>
          <p:nvSpPr>
            <p:cNvPr id="1875" name="矩形 1874">
              <a:extLst>
                <a:ext uri="{FF2B5EF4-FFF2-40B4-BE49-F238E27FC236}">
                  <a16:creationId xmlns:a16="http://schemas.microsoft.com/office/drawing/2014/main" id="{8D88ABC1-CCBA-4E12-80D7-0503AE5DB4A1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E749A9D-D75A-4699-B1AE-6850266196C1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49" name="图片 48">
                <a:extLst>
                  <a:ext uri="{FF2B5EF4-FFF2-40B4-BE49-F238E27FC236}">
                    <a16:creationId xmlns:a16="http://schemas.microsoft.com/office/drawing/2014/main" id="{E15C6021-E8C5-407C-AB6D-E562B099B0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91D05113-8A92-459E-AEA2-1A4904895224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89F54D9F-5861-40E7-B76D-EE6292B72C5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7" name="文本框 116">
                  <a:extLst>
                    <a:ext uri="{FF2B5EF4-FFF2-40B4-BE49-F238E27FC236}">
                      <a16:creationId xmlns:a16="http://schemas.microsoft.com/office/drawing/2014/main" id="{2DB06781-0EE6-4A50-A89D-0CE0949F62F7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1" name="直接连接符 1870">
              <a:extLst>
                <a:ext uri="{FF2B5EF4-FFF2-40B4-BE49-F238E27FC236}">
                  <a16:creationId xmlns:a16="http://schemas.microsoft.com/office/drawing/2014/main" id="{B312E73B-599F-4723-814A-9C8BD1DDE91A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4" name="组合 1883">
              <a:extLst>
                <a:ext uri="{FF2B5EF4-FFF2-40B4-BE49-F238E27FC236}">
                  <a16:creationId xmlns:a16="http://schemas.microsoft.com/office/drawing/2014/main" id="{4E368D5E-1583-409D-A67C-32A7FA7576DC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85" name="Oval 55">
                <a:extLst>
                  <a:ext uri="{FF2B5EF4-FFF2-40B4-BE49-F238E27FC236}">
                    <a16:creationId xmlns:a16="http://schemas.microsoft.com/office/drawing/2014/main" id="{07C12037-3E28-4E1D-8F12-FFF64D6E51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86" name="Freeform 56">
                <a:extLst>
                  <a:ext uri="{FF2B5EF4-FFF2-40B4-BE49-F238E27FC236}">
                    <a16:creationId xmlns:a16="http://schemas.microsoft.com/office/drawing/2014/main" id="{FE9CB238-CEC8-4E97-8A05-F003595D8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7" name="Freeform 57">
                <a:extLst>
                  <a:ext uri="{FF2B5EF4-FFF2-40B4-BE49-F238E27FC236}">
                    <a16:creationId xmlns:a16="http://schemas.microsoft.com/office/drawing/2014/main" id="{BA01314E-C22E-4DD1-93F7-172A87776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8" name="Freeform 58">
                <a:extLst>
                  <a:ext uri="{FF2B5EF4-FFF2-40B4-BE49-F238E27FC236}">
                    <a16:creationId xmlns:a16="http://schemas.microsoft.com/office/drawing/2014/main" id="{24FD998F-83E6-4D87-899E-729BB3E1E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1" name="组合 1900">
            <a:extLst>
              <a:ext uri="{FF2B5EF4-FFF2-40B4-BE49-F238E27FC236}">
                <a16:creationId xmlns:a16="http://schemas.microsoft.com/office/drawing/2014/main" id="{1A10AEF5-CF57-4493-B9FD-8DE76FDD9403}"/>
              </a:ext>
            </a:extLst>
          </p:cNvPr>
          <p:cNvGrpSpPr/>
          <p:nvPr/>
        </p:nvGrpSpPr>
        <p:grpSpPr>
          <a:xfrm>
            <a:off x="5296790" y="773073"/>
            <a:ext cx="845712" cy="784435"/>
            <a:chOff x="4381799" y="777860"/>
            <a:chExt cx="845712" cy="784435"/>
          </a:xfrm>
        </p:grpSpPr>
        <p:sp>
          <p:nvSpPr>
            <p:cNvPr id="1877" name="矩形 1876">
              <a:extLst>
                <a:ext uri="{FF2B5EF4-FFF2-40B4-BE49-F238E27FC236}">
                  <a16:creationId xmlns:a16="http://schemas.microsoft.com/office/drawing/2014/main" id="{24874D0E-304B-4AB6-BB79-1B9C617DFADA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EFB0FABD-D173-426B-8BAE-74E57700C969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54" name="图片 53">
                <a:extLst>
                  <a:ext uri="{FF2B5EF4-FFF2-40B4-BE49-F238E27FC236}">
                    <a16:creationId xmlns:a16="http://schemas.microsoft.com/office/drawing/2014/main" id="{C2A8C226-0464-475D-8046-C42C0D540B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30" name="组合 129">
                <a:extLst>
                  <a:ext uri="{FF2B5EF4-FFF2-40B4-BE49-F238E27FC236}">
                    <a16:creationId xmlns:a16="http://schemas.microsoft.com/office/drawing/2014/main" id="{EDBC4A42-5767-4559-A275-1444A3020E6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8C1F1433-3F32-4BEE-AB32-48FB13EA3743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3" name="文本框 132">
                  <a:extLst>
                    <a:ext uri="{FF2B5EF4-FFF2-40B4-BE49-F238E27FC236}">
                      <a16:creationId xmlns:a16="http://schemas.microsoft.com/office/drawing/2014/main" id="{88C8CB0C-6F63-4679-A1DC-5057EE125181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2" name="直接连接符 1871">
              <a:extLst>
                <a:ext uri="{FF2B5EF4-FFF2-40B4-BE49-F238E27FC236}">
                  <a16:creationId xmlns:a16="http://schemas.microsoft.com/office/drawing/2014/main" id="{5BFFE554-B746-41A9-ABA7-B4997C9D3530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9" name="组合 1888">
              <a:extLst>
                <a:ext uri="{FF2B5EF4-FFF2-40B4-BE49-F238E27FC236}">
                  <a16:creationId xmlns:a16="http://schemas.microsoft.com/office/drawing/2014/main" id="{EEBA1803-53F2-4179-A062-D7336A55EF3C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0" name="Oval 55">
                <a:extLst>
                  <a:ext uri="{FF2B5EF4-FFF2-40B4-BE49-F238E27FC236}">
                    <a16:creationId xmlns:a16="http://schemas.microsoft.com/office/drawing/2014/main" id="{CF1B4F3A-F858-4EF0-928A-1849EE1C48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1" name="Freeform 56">
                <a:extLst>
                  <a:ext uri="{FF2B5EF4-FFF2-40B4-BE49-F238E27FC236}">
                    <a16:creationId xmlns:a16="http://schemas.microsoft.com/office/drawing/2014/main" id="{AFF18269-6FCE-4462-B320-AAA17C18F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2" name="Freeform 57">
                <a:extLst>
                  <a:ext uri="{FF2B5EF4-FFF2-40B4-BE49-F238E27FC236}">
                    <a16:creationId xmlns:a16="http://schemas.microsoft.com/office/drawing/2014/main" id="{61CC1ED6-1FC3-4EE4-86FC-E11E67CA4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3" name="Freeform 58">
                <a:extLst>
                  <a:ext uri="{FF2B5EF4-FFF2-40B4-BE49-F238E27FC236}">
                    <a16:creationId xmlns:a16="http://schemas.microsoft.com/office/drawing/2014/main" id="{07A19FD2-C52E-49A6-A5F9-EF0922D0C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2" name="组合 1901">
            <a:extLst>
              <a:ext uri="{FF2B5EF4-FFF2-40B4-BE49-F238E27FC236}">
                <a16:creationId xmlns:a16="http://schemas.microsoft.com/office/drawing/2014/main" id="{93329D50-32B2-4FA6-902A-62F3EB4B5508}"/>
              </a:ext>
            </a:extLst>
          </p:cNvPr>
          <p:cNvGrpSpPr/>
          <p:nvPr/>
        </p:nvGrpSpPr>
        <p:grpSpPr>
          <a:xfrm>
            <a:off x="4384633" y="776671"/>
            <a:ext cx="829937" cy="785822"/>
            <a:chOff x="5287314" y="774510"/>
            <a:chExt cx="829937" cy="785822"/>
          </a:xfrm>
        </p:grpSpPr>
        <p:sp>
          <p:nvSpPr>
            <p:cNvPr id="1876" name="矩形 1875">
              <a:extLst>
                <a:ext uri="{FF2B5EF4-FFF2-40B4-BE49-F238E27FC236}">
                  <a16:creationId xmlns:a16="http://schemas.microsoft.com/office/drawing/2014/main" id="{6D78DF04-586C-41F9-8FE2-7F63C8D30B2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9D132F19-360E-4A60-B564-67B1801A7887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52" name="图片 51">
                <a:extLst>
                  <a:ext uri="{FF2B5EF4-FFF2-40B4-BE49-F238E27FC236}">
                    <a16:creationId xmlns:a16="http://schemas.microsoft.com/office/drawing/2014/main" id="{5C3FEF51-29A5-4496-8D18-A2B8024237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FB967F9B-DB32-43AF-8912-5943D59087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F75619C1-F950-4A38-8A0B-29EDEF920AE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1" name="文本框 140">
                  <a:extLst>
                    <a:ext uri="{FF2B5EF4-FFF2-40B4-BE49-F238E27FC236}">
                      <a16:creationId xmlns:a16="http://schemas.microsoft.com/office/drawing/2014/main" id="{EDD62DFE-79A9-4E83-B9D8-34F0EB5D00E7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3" name="直接连接符 1872">
              <a:extLst>
                <a:ext uri="{FF2B5EF4-FFF2-40B4-BE49-F238E27FC236}">
                  <a16:creationId xmlns:a16="http://schemas.microsoft.com/office/drawing/2014/main" id="{B874BEE8-DF5A-49D1-B3B2-B1BC54C5D68D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94" name="组合 1893">
              <a:extLst>
                <a:ext uri="{FF2B5EF4-FFF2-40B4-BE49-F238E27FC236}">
                  <a16:creationId xmlns:a16="http://schemas.microsoft.com/office/drawing/2014/main" id="{80B2622B-2F04-49A3-837F-2E5779195FF4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5" name="Oval 55">
                <a:extLst>
                  <a:ext uri="{FF2B5EF4-FFF2-40B4-BE49-F238E27FC236}">
                    <a16:creationId xmlns:a16="http://schemas.microsoft.com/office/drawing/2014/main" id="{A43F0AD1-170B-47C8-9760-17698A941E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6" name="Freeform 56">
                <a:extLst>
                  <a:ext uri="{FF2B5EF4-FFF2-40B4-BE49-F238E27FC236}">
                    <a16:creationId xmlns:a16="http://schemas.microsoft.com/office/drawing/2014/main" id="{1B40B93A-4E3C-4D1E-B45E-F0BD16ED6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7" name="Freeform 57">
                <a:extLst>
                  <a:ext uri="{FF2B5EF4-FFF2-40B4-BE49-F238E27FC236}">
                    <a16:creationId xmlns:a16="http://schemas.microsoft.com/office/drawing/2014/main" id="{70451B54-7E4B-48A8-ADCA-E5640D8C3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8" name="Freeform 58">
                <a:extLst>
                  <a:ext uri="{FF2B5EF4-FFF2-40B4-BE49-F238E27FC236}">
                    <a16:creationId xmlns:a16="http://schemas.microsoft.com/office/drawing/2014/main" id="{4135CCBB-F453-4F3E-B3D8-A8868C9663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3" name="组合 1902">
            <a:extLst>
              <a:ext uri="{FF2B5EF4-FFF2-40B4-BE49-F238E27FC236}">
                <a16:creationId xmlns:a16="http://schemas.microsoft.com/office/drawing/2014/main" id="{FAF2C3CF-0B56-44A7-B376-D76EC37E5274}"/>
              </a:ext>
            </a:extLst>
          </p:cNvPr>
          <p:cNvGrpSpPr/>
          <p:nvPr/>
        </p:nvGrpSpPr>
        <p:grpSpPr>
          <a:xfrm>
            <a:off x="6227951" y="773706"/>
            <a:ext cx="835015" cy="789818"/>
            <a:chOff x="2579440" y="776671"/>
            <a:chExt cx="835015" cy="789818"/>
          </a:xfrm>
        </p:grpSpPr>
        <p:sp>
          <p:nvSpPr>
            <p:cNvPr id="1904" name="矩形 1903">
              <a:extLst>
                <a:ext uri="{FF2B5EF4-FFF2-40B4-BE49-F238E27FC236}">
                  <a16:creationId xmlns:a16="http://schemas.microsoft.com/office/drawing/2014/main" id="{CEB226F8-1588-4020-A0D9-455FC3405BD4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05" name="组合 1904">
              <a:extLst>
                <a:ext uri="{FF2B5EF4-FFF2-40B4-BE49-F238E27FC236}">
                  <a16:creationId xmlns:a16="http://schemas.microsoft.com/office/drawing/2014/main" id="{EC61147E-CFE7-46C0-8484-D017A10A678F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1912" name="矩形 1911">
                <a:extLst>
                  <a:ext uri="{FF2B5EF4-FFF2-40B4-BE49-F238E27FC236}">
                    <a16:creationId xmlns:a16="http://schemas.microsoft.com/office/drawing/2014/main" id="{682349E5-6569-4601-9A34-6DBF000670EC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13" name="图片 1912">
                <a:extLst>
                  <a:ext uri="{FF2B5EF4-FFF2-40B4-BE49-F238E27FC236}">
                    <a16:creationId xmlns:a16="http://schemas.microsoft.com/office/drawing/2014/main" id="{418EF760-B128-4077-B1F9-0DB37BD858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914" name="文本框 1913">
                <a:extLst>
                  <a:ext uri="{FF2B5EF4-FFF2-40B4-BE49-F238E27FC236}">
                    <a16:creationId xmlns:a16="http://schemas.microsoft.com/office/drawing/2014/main" id="{51475FC9-636A-496C-A5C0-643FA3062224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906" name="直接连接符 1905">
              <a:extLst>
                <a:ext uri="{FF2B5EF4-FFF2-40B4-BE49-F238E27FC236}">
                  <a16:creationId xmlns:a16="http://schemas.microsoft.com/office/drawing/2014/main" id="{A6D8AB5D-679D-45E7-AFDF-ECFDED88BA04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07" name="组合 1906">
              <a:extLst>
                <a:ext uri="{FF2B5EF4-FFF2-40B4-BE49-F238E27FC236}">
                  <a16:creationId xmlns:a16="http://schemas.microsoft.com/office/drawing/2014/main" id="{C929E629-E407-445C-8FCF-0547AD339F9B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08" name="Oval 55">
                <a:extLst>
                  <a:ext uri="{FF2B5EF4-FFF2-40B4-BE49-F238E27FC236}">
                    <a16:creationId xmlns:a16="http://schemas.microsoft.com/office/drawing/2014/main" id="{AE3CC7F8-E60A-4899-BCB7-13A7C0DF6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09" name="Freeform 56">
                <a:extLst>
                  <a:ext uri="{FF2B5EF4-FFF2-40B4-BE49-F238E27FC236}">
                    <a16:creationId xmlns:a16="http://schemas.microsoft.com/office/drawing/2014/main" id="{D2362EFE-061B-4E2A-805C-FDC185B31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0" name="Freeform 57">
                <a:extLst>
                  <a:ext uri="{FF2B5EF4-FFF2-40B4-BE49-F238E27FC236}">
                    <a16:creationId xmlns:a16="http://schemas.microsoft.com/office/drawing/2014/main" id="{61A81378-E9B9-4D62-A0B0-7A5CDB87B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1" name="Freeform 58">
                <a:extLst>
                  <a:ext uri="{FF2B5EF4-FFF2-40B4-BE49-F238E27FC236}">
                    <a16:creationId xmlns:a16="http://schemas.microsoft.com/office/drawing/2014/main" id="{18509D0B-43BA-4860-9A29-97C392939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15" name="组合 1914">
            <a:extLst>
              <a:ext uri="{FF2B5EF4-FFF2-40B4-BE49-F238E27FC236}">
                <a16:creationId xmlns:a16="http://schemas.microsoft.com/office/drawing/2014/main" id="{9A271D7E-CF30-4E20-B408-0F21D33E168B}"/>
              </a:ext>
            </a:extLst>
          </p:cNvPr>
          <p:cNvGrpSpPr/>
          <p:nvPr/>
        </p:nvGrpSpPr>
        <p:grpSpPr>
          <a:xfrm>
            <a:off x="7132436" y="774749"/>
            <a:ext cx="823961" cy="787251"/>
            <a:chOff x="3483925" y="777714"/>
            <a:chExt cx="823961" cy="787251"/>
          </a:xfrm>
        </p:grpSpPr>
        <p:sp>
          <p:nvSpPr>
            <p:cNvPr id="1916" name="矩形 1915">
              <a:extLst>
                <a:ext uri="{FF2B5EF4-FFF2-40B4-BE49-F238E27FC236}">
                  <a16:creationId xmlns:a16="http://schemas.microsoft.com/office/drawing/2014/main" id="{3E42B6EE-2955-4879-A478-7AA13BB44836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17" name="组合 1916">
              <a:extLst>
                <a:ext uri="{FF2B5EF4-FFF2-40B4-BE49-F238E27FC236}">
                  <a16:creationId xmlns:a16="http://schemas.microsoft.com/office/drawing/2014/main" id="{A03E02F2-C6CF-4DF4-ADAB-51B963D0D33D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1924" name="图片 1923">
                <a:extLst>
                  <a:ext uri="{FF2B5EF4-FFF2-40B4-BE49-F238E27FC236}">
                    <a16:creationId xmlns:a16="http://schemas.microsoft.com/office/drawing/2014/main" id="{7E66350D-7701-45C1-93F0-0C4B97BE64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1925" name="组合 1924">
                <a:extLst>
                  <a:ext uri="{FF2B5EF4-FFF2-40B4-BE49-F238E27FC236}">
                    <a16:creationId xmlns:a16="http://schemas.microsoft.com/office/drawing/2014/main" id="{99D6A212-BFCD-4633-B923-927D67024102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926" name="矩形 1925">
                  <a:extLst>
                    <a:ext uri="{FF2B5EF4-FFF2-40B4-BE49-F238E27FC236}">
                      <a16:creationId xmlns:a16="http://schemas.microsoft.com/office/drawing/2014/main" id="{0BEABB21-3E8A-46F0-907E-401B1571015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27" name="文本框 1926">
                  <a:extLst>
                    <a:ext uri="{FF2B5EF4-FFF2-40B4-BE49-F238E27FC236}">
                      <a16:creationId xmlns:a16="http://schemas.microsoft.com/office/drawing/2014/main" id="{BF638DEC-9A89-4C1B-BAD0-8C2AD479B75E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18" name="直接连接符 1917">
              <a:extLst>
                <a:ext uri="{FF2B5EF4-FFF2-40B4-BE49-F238E27FC236}">
                  <a16:creationId xmlns:a16="http://schemas.microsoft.com/office/drawing/2014/main" id="{C5AFA9F6-BD4D-4FA6-AD07-E05DE5BBBDA1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19" name="组合 1918">
              <a:extLst>
                <a:ext uri="{FF2B5EF4-FFF2-40B4-BE49-F238E27FC236}">
                  <a16:creationId xmlns:a16="http://schemas.microsoft.com/office/drawing/2014/main" id="{BE9B3591-ED69-48E5-A18A-9302F2D0CBB3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20" name="Oval 55">
                <a:extLst>
                  <a:ext uri="{FF2B5EF4-FFF2-40B4-BE49-F238E27FC236}">
                    <a16:creationId xmlns:a16="http://schemas.microsoft.com/office/drawing/2014/main" id="{190A87D5-5E37-45BD-9E28-6C1D9E880E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21" name="Freeform 56">
                <a:extLst>
                  <a:ext uri="{FF2B5EF4-FFF2-40B4-BE49-F238E27FC236}">
                    <a16:creationId xmlns:a16="http://schemas.microsoft.com/office/drawing/2014/main" id="{89A3D9A7-363B-4E86-9233-1289F4757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2" name="Freeform 57">
                <a:extLst>
                  <a:ext uri="{FF2B5EF4-FFF2-40B4-BE49-F238E27FC236}">
                    <a16:creationId xmlns:a16="http://schemas.microsoft.com/office/drawing/2014/main" id="{A7D75CC5-5DEC-495C-8E1C-5CD973E87D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3" name="Freeform 58">
                <a:extLst>
                  <a:ext uri="{FF2B5EF4-FFF2-40B4-BE49-F238E27FC236}">
                    <a16:creationId xmlns:a16="http://schemas.microsoft.com/office/drawing/2014/main" id="{EAE69E2C-3E53-4BEE-BE0E-576BA0ABB6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28" name="组合 1927">
            <a:extLst>
              <a:ext uri="{FF2B5EF4-FFF2-40B4-BE49-F238E27FC236}">
                <a16:creationId xmlns:a16="http://schemas.microsoft.com/office/drawing/2014/main" id="{84A0A856-E158-4A87-AFB7-68595445A40B}"/>
              </a:ext>
            </a:extLst>
          </p:cNvPr>
          <p:cNvGrpSpPr/>
          <p:nvPr/>
        </p:nvGrpSpPr>
        <p:grpSpPr>
          <a:xfrm>
            <a:off x="8945301" y="770108"/>
            <a:ext cx="845712" cy="784435"/>
            <a:chOff x="4381799" y="777860"/>
            <a:chExt cx="845712" cy="784435"/>
          </a:xfrm>
        </p:grpSpPr>
        <p:sp>
          <p:nvSpPr>
            <p:cNvPr id="1929" name="矩形 1928">
              <a:extLst>
                <a:ext uri="{FF2B5EF4-FFF2-40B4-BE49-F238E27FC236}">
                  <a16:creationId xmlns:a16="http://schemas.microsoft.com/office/drawing/2014/main" id="{D419F498-323F-490D-9379-95DB71100459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30" name="组合 1929">
              <a:extLst>
                <a:ext uri="{FF2B5EF4-FFF2-40B4-BE49-F238E27FC236}">
                  <a16:creationId xmlns:a16="http://schemas.microsoft.com/office/drawing/2014/main" id="{25061353-2292-49A4-9954-48FB77AC195F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37" name="图片 1936">
                <a:extLst>
                  <a:ext uri="{FF2B5EF4-FFF2-40B4-BE49-F238E27FC236}">
                    <a16:creationId xmlns:a16="http://schemas.microsoft.com/office/drawing/2014/main" id="{78385474-E87B-43EE-A5AF-D09C513F1E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38" name="组合 1937">
                <a:extLst>
                  <a:ext uri="{FF2B5EF4-FFF2-40B4-BE49-F238E27FC236}">
                    <a16:creationId xmlns:a16="http://schemas.microsoft.com/office/drawing/2014/main" id="{F78B5463-185F-43DC-BCDD-A759C6DADE0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39" name="矩形 1938">
                  <a:extLst>
                    <a:ext uri="{FF2B5EF4-FFF2-40B4-BE49-F238E27FC236}">
                      <a16:creationId xmlns:a16="http://schemas.microsoft.com/office/drawing/2014/main" id="{4C8CC784-8CC2-434D-90AE-E8CF46002E54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40" name="文本框 1939">
                  <a:extLst>
                    <a:ext uri="{FF2B5EF4-FFF2-40B4-BE49-F238E27FC236}">
                      <a16:creationId xmlns:a16="http://schemas.microsoft.com/office/drawing/2014/main" id="{36E5C141-0A03-429D-9C5B-A266D0439C3B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31" name="直接连接符 1930">
              <a:extLst>
                <a:ext uri="{FF2B5EF4-FFF2-40B4-BE49-F238E27FC236}">
                  <a16:creationId xmlns:a16="http://schemas.microsoft.com/office/drawing/2014/main" id="{680209F7-1BDC-4BC2-A471-84E819C7D819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2" name="组合 1931">
              <a:extLst>
                <a:ext uri="{FF2B5EF4-FFF2-40B4-BE49-F238E27FC236}">
                  <a16:creationId xmlns:a16="http://schemas.microsoft.com/office/drawing/2014/main" id="{D937BDBB-B647-4FDC-99F1-4F3FD6AF8F01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33" name="Oval 55">
                <a:extLst>
                  <a:ext uri="{FF2B5EF4-FFF2-40B4-BE49-F238E27FC236}">
                    <a16:creationId xmlns:a16="http://schemas.microsoft.com/office/drawing/2014/main" id="{7441A623-318C-41E6-88F9-E4B496B0F7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34" name="Freeform 56">
                <a:extLst>
                  <a:ext uri="{FF2B5EF4-FFF2-40B4-BE49-F238E27FC236}">
                    <a16:creationId xmlns:a16="http://schemas.microsoft.com/office/drawing/2014/main" id="{D5F363FC-FE12-4B01-8490-204A50FF56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5" name="Freeform 57">
                <a:extLst>
                  <a:ext uri="{FF2B5EF4-FFF2-40B4-BE49-F238E27FC236}">
                    <a16:creationId xmlns:a16="http://schemas.microsoft.com/office/drawing/2014/main" id="{86BBBF7F-FF6B-490D-B892-8A602D684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6" name="Freeform 58">
                <a:extLst>
                  <a:ext uri="{FF2B5EF4-FFF2-40B4-BE49-F238E27FC236}">
                    <a16:creationId xmlns:a16="http://schemas.microsoft.com/office/drawing/2014/main" id="{63FB1B4E-AEB0-4A11-92D4-165C264E6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41" name="组合 1940">
            <a:extLst>
              <a:ext uri="{FF2B5EF4-FFF2-40B4-BE49-F238E27FC236}">
                <a16:creationId xmlns:a16="http://schemas.microsoft.com/office/drawing/2014/main" id="{C148F881-7FB6-4E13-922E-E47E779E5E99}"/>
              </a:ext>
            </a:extLst>
          </p:cNvPr>
          <p:cNvGrpSpPr/>
          <p:nvPr/>
        </p:nvGrpSpPr>
        <p:grpSpPr>
          <a:xfrm>
            <a:off x="8033144" y="773706"/>
            <a:ext cx="829937" cy="785822"/>
            <a:chOff x="5287314" y="774510"/>
            <a:chExt cx="829937" cy="785822"/>
          </a:xfrm>
        </p:grpSpPr>
        <p:sp>
          <p:nvSpPr>
            <p:cNvPr id="1942" name="矩形 1941">
              <a:extLst>
                <a:ext uri="{FF2B5EF4-FFF2-40B4-BE49-F238E27FC236}">
                  <a16:creationId xmlns:a16="http://schemas.microsoft.com/office/drawing/2014/main" id="{C319D7DE-FC60-440C-A52F-6C8FB85B5111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43" name="组合 1942">
              <a:extLst>
                <a:ext uri="{FF2B5EF4-FFF2-40B4-BE49-F238E27FC236}">
                  <a16:creationId xmlns:a16="http://schemas.microsoft.com/office/drawing/2014/main" id="{1A5FF125-D6D8-4C98-9A47-36407FFE7998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50" name="图片 1949">
                <a:extLst>
                  <a:ext uri="{FF2B5EF4-FFF2-40B4-BE49-F238E27FC236}">
                    <a16:creationId xmlns:a16="http://schemas.microsoft.com/office/drawing/2014/main" id="{DF4BA09C-6589-48BA-8DE5-DFE33C333D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51" name="组合 1950">
                <a:extLst>
                  <a:ext uri="{FF2B5EF4-FFF2-40B4-BE49-F238E27FC236}">
                    <a16:creationId xmlns:a16="http://schemas.microsoft.com/office/drawing/2014/main" id="{414AF096-E29D-48B3-A435-F617EB2EC1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52" name="矩形 1951">
                  <a:extLst>
                    <a:ext uri="{FF2B5EF4-FFF2-40B4-BE49-F238E27FC236}">
                      <a16:creationId xmlns:a16="http://schemas.microsoft.com/office/drawing/2014/main" id="{F4B58996-7183-4386-BFE7-A60764874D81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53" name="文本框 1952">
                  <a:extLst>
                    <a:ext uri="{FF2B5EF4-FFF2-40B4-BE49-F238E27FC236}">
                      <a16:creationId xmlns:a16="http://schemas.microsoft.com/office/drawing/2014/main" id="{A8CE8BAC-194A-4F13-A374-2EBB526836D2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44" name="直接连接符 1943">
              <a:extLst>
                <a:ext uri="{FF2B5EF4-FFF2-40B4-BE49-F238E27FC236}">
                  <a16:creationId xmlns:a16="http://schemas.microsoft.com/office/drawing/2014/main" id="{DF54F0A9-0F2E-4752-8330-52BF52EF620E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45" name="组合 1944">
              <a:extLst>
                <a:ext uri="{FF2B5EF4-FFF2-40B4-BE49-F238E27FC236}">
                  <a16:creationId xmlns:a16="http://schemas.microsoft.com/office/drawing/2014/main" id="{473249B9-754C-4546-8376-FEF1212C5EFF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46" name="Oval 55">
                <a:extLst>
                  <a:ext uri="{FF2B5EF4-FFF2-40B4-BE49-F238E27FC236}">
                    <a16:creationId xmlns:a16="http://schemas.microsoft.com/office/drawing/2014/main" id="{2946B45A-05B5-4FF4-9A44-F5673B09B7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47" name="Freeform 56">
                <a:extLst>
                  <a:ext uri="{FF2B5EF4-FFF2-40B4-BE49-F238E27FC236}">
                    <a16:creationId xmlns:a16="http://schemas.microsoft.com/office/drawing/2014/main" id="{B36A470C-7814-4A0B-AE27-F019B723A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8" name="Freeform 57">
                <a:extLst>
                  <a:ext uri="{FF2B5EF4-FFF2-40B4-BE49-F238E27FC236}">
                    <a16:creationId xmlns:a16="http://schemas.microsoft.com/office/drawing/2014/main" id="{DD0F9EFC-CF9D-48ED-826C-699D70293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9" name="Freeform 58">
                <a:extLst>
                  <a:ext uri="{FF2B5EF4-FFF2-40B4-BE49-F238E27FC236}">
                    <a16:creationId xmlns:a16="http://schemas.microsoft.com/office/drawing/2014/main" id="{9C9BD027-335C-47D2-9E3E-C4EE9DCB7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54" name="组合 1953">
            <a:extLst>
              <a:ext uri="{FF2B5EF4-FFF2-40B4-BE49-F238E27FC236}">
                <a16:creationId xmlns:a16="http://schemas.microsoft.com/office/drawing/2014/main" id="{890A5BDD-2C42-4498-9F5F-3209C5A558B5}"/>
              </a:ext>
            </a:extLst>
          </p:cNvPr>
          <p:cNvGrpSpPr/>
          <p:nvPr/>
        </p:nvGrpSpPr>
        <p:grpSpPr>
          <a:xfrm>
            <a:off x="10797205" y="770108"/>
            <a:ext cx="845712" cy="784435"/>
            <a:chOff x="4381799" y="777860"/>
            <a:chExt cx="845712" cy="784435"/>
          </a:xfrm>
        </p:grpSpPr>
        <p:sp>
          <p:nvSpPr>
            <p:cNvPr id="1955" name="矩形 1954">
              <a:extLst>
                <a:ext uri="{FF2B5EF4-FFF2-40B4-BE49-F238E27FC236}">
                  <a16:creationId xmlns:a16="http://schemas.microsoft.com/office/drawing/2014/main" id="{AD280026-88E2-467E-8E6E-5C8C465B3BA1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56" name="组合 1955">
              <a:extLst>
                <a:ext uri="{FF2B5EF4-FFF2-40B4-BE49-F238E27FC236}">
                  <a16:creationId xmlns:a16="http://schemas.microsoft.com/office/drawing/2014/main" id="{C6123F78-7EE2-448F-8002-AEBFDFE15060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63" name="图片 1962">
                <a:extLst>
                  <a:ext uri="{FF2B5EF4-FFF2-40B4-BE49-F238E27FC236}">
                    <a16:creationId xmlns:a16="http://schemas.microsoft.com/office/drawing/2014/main" id="{9DC176F7-F1C9-417A-ACEE-C8D12CF859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64" name="组合 1963">
                <a:extLst>
                  <a:ext uri="{FF2B5EF4-FFF2-40B4-BE49-F238E27FC236}">
                    <a16:creationId xmlns:a16="http://schemas.microsoft.com/office/drawing/2014/main" id="{99740C2D-180D-4E2F-AAA0-104C6BAD713D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65" name="矩形 1964">
                  <a:extLst>
                    <a:ext uri="{FF2B5EF4-FFF2-40B4-BE49-F238E27FC236}">
                      <a16:creationId xmlns:a16="http://schemas.microsoft.com/office/drawing/2014/main" id="{EEC2A280-360D-4932-AB27-A72A52FA7D2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66" name="文本框 1965">
                  <a:extLst>
                    <a:ext uri="{FF2B5EF4-FFF2-40B4-BE49-F238E27FC236}">
                      <a16:creationId xmlns:a16="http://schemas.microsoft.com/office/drawing/2014/main" id="{34514E27-A02A-4759-B84A-323B2770BC4E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57" name="直接连接符 1956">
              <a:extLst>
                <a:ext uri="{FF2B5EF4-FFF2-40B4-BE49-F238E27FC236}">
                  <a16:creationId xmlns:a16="http://schemas.microsoft.com/office/drawing/2014/main" id="{31E9C759-6D57-4D2F-9585-88CB8003F0B1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8" name="组合 1957">
              <a:extLst>
                <a:ext uri="{FF2B5EF4-FFF2-40B4-BE49-F238E27FC236}">
                  <a16:creationId xmlns:a16="http://schemas.microsoft.com/office/drawing/2014/main" id="{BA4ECC7E-1FDD-4909-A5D3-30D00990F630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59" name="Oval 55">
                <a:extLst>
                  <a:ext uri="{FF2B5EF4-FFF2-40B4-BE49-F238E27FC236}">
                    <a16:creationId xmlns:a16="http://schemas.microsoft.com/office/drawing/2014/main" id="{603C93FF-5486-4D99-A18F-C7484C080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60" name="Freeform 56">
                <a:extLst>
                  <a:ext uri="{FF2B5EF4-FFF2-40B4-BE49-F238E27FC236}">
                    <a16:creationId xmlns:a16="http://schemas.microsoft.com/office/drawing/2014/main" id="{E88264D7-B6B8-4039-A8F2-9590F4A18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1" name="Freeform 57">
                <a:extLst>
                  <a:ext uri="{FF2B5EF4-FFF2-40B4-BE49-F238E27FC236}">
                    <a16:creationId xmlns:a16="http://schemas.microsoft.com/office/drawing/2014/main" id="{8E5B6C0E-C5FD-497C-864C-A2F6412BD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2" name="Freeform 58">
                <a:extLst>
                  <a:ext uri="{FF2B5EF4-FFF2-40B4-BE49-F238E27FC236}">
                    <a16:creationId xmlns:a16="http://schemas.microsoft.com/office/drawing/2014/main" id="{5CB2F0C1-5C25-4995-A352-F2EBC50A2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67" name="组合 1966">
            <a:extLst>
              <a:ext uri="{FF2B5EF4-FFF2-40B4-BE49-F238E27FC236}">
                <a16:creationId xmlns:a16="http://schemas.microsoft.com/office/drawing/2014/main" id="{E408063E-C54B-460A-8D89-0B046700B0B2}"/>
              </a:ext>
            </a:extLst>
          </p:cNvPr>
          <p:cNvGrpSpPr/>
          <p:nvPr/>
        </p:nvGrpSpPr>
        <p:grpSpPr>
          <a:xfrm>
            <a:off x="9885048" y="773706"/>
            <a:ext cx="829937" cy="785822"/>
            <a:chOff x="5287314" y="774510"/>
            <a:chExt cx="829937" cy="785822"/>
          </a:xfrm>
        </p:grpSpPr>
        <p:sp>
          <p:nvSpPr>
            <p:cNvPr id="1968" name="矩形 1967">
              <a:extLst>
                <a:ext uri="{FF2B5EF4-FFF2-40B4-BE49-F238E27FC236}">
                  <a16:creationId xmlns:a16="http://schemas.microsoft.com/office/drawing/2014/main" id="{8DBD5569-0BC3-43A1-96BF-9B9BCEFFC1C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69" name="组合 1968">
              <a:extLst>
                <a:ext uri="{FF2B5EF4-FFF2-40B4-BE49-F238E27FC236}">
                  <a16:creationId xmlns:a16="http://schemas.microsoft.com/office/drawing/2014/main" id="{67069580-E4C2-4680-857D-793D783245DE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76" name="图片 1975">
                <a:extLst>
                  <a:ext uri="{FF2B5EF4-FFF2-40B4-BE49-F238E27FC236}">
                    <a16:creationId xmlns:a16="http://schemas.microsoft.com/office/drawing/2014/main" id="{40D82760-C956-4049-AF85-5D75573FC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77" name="组合 1976">
                <a:extLst>
                  <a:ext uri="{FF2B5EF4-FFF2-40B4-BE49-F238E27FC236}">
                    <a16:creationId xmlns:a16="http://schemas.microsoft.com/office/drawing/2014/main" id="{0890AD16-7F34-4BF0-8DC2-9634A7EF446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78" name="矩形 1977">
                  <a:extLst>
                    <a:ext uri="{FF2B5EF4-FFF2-40B4-BE49-F238E27FC236}">
                      <a16:creationId xmlns:a16="http://schemas.microsoft.com/office/drawing/2014/main" id="{F40E5113-1190-4A57-8186-45D4CF39D3FD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79" name="文本框 1978">
                  <a:extLst>
                    <a:ext uri="{FF2B5EF4-FFF2-40B4-BE49-F238E27FC236}">
                      <a16:creationId xmlns:a16="http://schemas.microsoft.com/office/drawing/2014/main" id="{FB814305-A09C-476A-A590-8BF857F3568F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70" name="直接连接符 1969">
              <a:extLst>
                <a:ext uri="{FF2B5EF4-FFF2-40B4-BE49-F238E27FC236}">
                  <a16:creationId xmlns:a16="http://schemas.microsoft.com/office/drawing/2014/main" id="{1DD349D4-83E3-4C9C-AC5A-824068959FC3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71" name="组合 1970">
              <a:extLst>
                <a:ext uri="{FF2B5EF4-FFF2-40B4-BE49-F238E27FC236}">
                  <a16:creationId xmlns:a16="http://schemas.microsoft.com/office/drawing/2014/main" id="{F245795E-72E0-4871-BA97-C6749C1B1D17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72" name="Oval 55">
                <a:extLst>
                  <a:ext uri="{FF2B5EF4-FFF2-40B4-BE49-F238E27FC236}">
                    <a16:creationId xmlns:a16="http://schemas.microsoft.com/office/drawing/2014/main" id="{AD3655F1-3ED0-4E2E-9CEA-85C271F705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73" name="Freeform 56">
                <a:extLst>
                  <a:ext uri="{FF2B5EF4-FFF2-40B4-BE49-F238E27FC236}">
                    <a16:creationId xmlns:a16="http://schemas.microsoft.com/office/drawing/2014/main" id="{5460BBF4-2D8D-4AC9-92DE-F24E31DE7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4" name="Freeform 57">
                <a:extLst>
                  <a:ext uri="{FF2B5EF4-FFF2-40B4-BE49-F238E27FC236}">
                    <a16:creationId xmlns:a16="http://schemas.microsoft.com/office/drawing/2014/main" id="{9B7251D4-F0BA-4A43-9049-EBD9E56D4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5" name="Freeform 58">
                <a:extLst>
                  <a:ext uri="{FF2B5EF4-FFF2-40B4-BE49-F238E27FC236}">
                    <a16:creationId xmlns:a16="http://schemas.microsoft.com/office/drawing/2014/main" id="{40365A72-64E1-432D-845F-70A10CC30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108" name="组合 2107">
            <a:extLst>
              <a:ext uri="{FF2B5EF4-FFF2-40B4-BE49-F238E27FC236}">
                <a16:creationId xmlns:a16="http://schemas.microsoft.com/office/drawing/2014/main" id="{398177DE-B223-43C7-8981-646190B4235B}"/>
              </a:ext>
            </a:extLst>
          </p:cNvPr>
          <p:cNvGrpSpPr/>
          <p:nvPr/>
        </p:nvGrpSpPr>
        <p:grpSpPr>
          <a:xfrm>
            <a:off x="2575694" y="1683886"/>
            <a:ext cx="9063477" cy="796381"/>
            <a:chOff x="2575694" y="1683886"/>
            <a:chExt cx="9063477" cy="796381"/>
          </a:xfrm>
        </p:grpSpPr>
        <p:grpSp>
          <p:nvGrpSpPr>
            <p:cNvPr id="1980" name="组合 1979">
              <a:extLst>
                <a:ext uri="{FF2B5EF4-FFF2-40B4-BE49-F238E27FC236}">
                  <a16:creationId xmlns:a16="http://schemas.microsoft.com/office/drawing/2014/main" id="{1A5FC930-4889-4994-9383-B85ECB25EB07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1981" name="矩形 1980">
                <a:extLst>
                  <a:ext uri="{FF2B5EF4-FFF2-40B4-BE49-F238E27FC236}">
                    <a16:creationId xmlns:a16="http://schemas.microsoft.com/office/drawing/2014/main" id="{AD2CE077-168F-4EF0-AD3B-6EC64FA96C3F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82" name="组合 1981">
                <a:extLst>
                  <a:ext uri="{FF2B5EF4-FFF2-40B4-BE49-F238E27FC236}">
                    <a16:creationId xmlns:a16="http://schemas.microsoft.com/office/drawing/2014/main" id="{D3019BE3-7BF7-425E-9981-C69382F318A7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1989" name="矩形 1988">
                  <a:extLst>
                    <a:ext uri="{FF2B5EF4-FFF2-40B4-BE49-F238E27FC236}">
                      <a16:creationId xmlns:a16="http://schemas.microsoft.com/office/drawing/2014/main" id="{E570F695-AF4C-4108-96FA-5EF27C241AE9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990" name="图片 1989">
                  <a:extLst>
                    <a:ext uri="{FF2B5EF4-FFF2-40B4-BE49-F238E27FC236}">
                      <a16:creationId xmlns:a16="http://schemas.microsoft.com/office/drawing/2014/main" id="{4682C96D-4A44-4A85-A94D-0EE723E5B3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1991" name="文本框 1990">
                  <a:extLst>
                    <a:ext uri="{FF2B5EF4-FFF2-40B4-BE49-F238E27FC236}">
                      <a16:creationId xmlns:a16="http://schemas.microsoft.com/office/drawing/2014/main" id="{2980A201-BEDB-4CC1-8E55-94815333C914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983" name="直接连接符 1982">
                <a:extLst>
                  <a:ext uri="{FF2B5EF4-FFF2-40B4-BE49-F238E27FC236}">
                    <a16:creationId xmlns:a16="http://schemas.microsoft.com/office/drawing/2014/main" id="{1555D59F-D778-4D5E-B08F-C23E21D9D8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84" name="组合 1983">
                <a:extLst>
                  <a:ext uri="{FF2B5EF4-FFF2-40B4-BE49-F238E27FC236}">
                    <a16:creationId xmlns:a16="http://schemas.microsoft.com/office/drawing/2014/main" id="{FA2DBE16-1643-426F-87D9-84B3F26286B3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85" name="Oval 55">
                  <a:extLst>
                    <a:ext uri="{FF2B5EF4-FFF2-40B4-BE49-F238E27FC236}">
                      <a16:creationId xmlns:a16="http://schemas.microsoft.com/office/drawing/2014/main" id="{3FACF3C2-480A-4940-8DD0-836D548274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86" name="Freeform 56">
                  <a:extLst>
                    <a:ext uri="{FF2B5EF4-FFF2-40B4-BE49-F238E27FC236}">
                      <a16:creationId xmlns:a16="http://schemas.microsoft.com/office/drawing/2014/main" id="{E9CDC97D-A98D-4BD0-921E-419B6258C0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7" name="Freeform 57">
                  <a:extLst>
                    <a:ext uri="{FF2B5EF4-FFF2-40B4-BE49-F238E27FC236}">
                      <a16:creationId xmlns:a16="http://schemas.microsoft.com/office/drawing/2014/main" id="{17EF6151-A3C0-44CA-9E3F-391AC2F58D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8" name="Freeform 58">
                  <a:extLst>
                    <a:ext uri="{FF2B5EF4-FFF2-40B4-BE49-F238E27FC236}">
                      <a16:creationId xmlns:a16="http://schemas.microsoft.com/office/drawing/2014/main" id="{92E16B66-3294-4408-9ACA-4C64ACC26D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992" name="组合 1991">
              <a:extLst>
                <a:ext uri="{FF2B5EF4-FFF2-40B4-BE49-F238E27FC236}">
                  <a16:creationId xmlns:a16="http://schemas.microsoft.com/office/drawing/2014/main" id="{F33EB11F-2353-42E6-8906-8A2517DE62C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1993" name="矩形 1992">
                <a:extLst>
                  <a:ext uri="{FF2B5EF4-FFF2-40B4-BE49-F238E27FC236}">
                    <a16:creationId xmlns:a16="http://schemas.microsoft.com/office/drawing/2014/main" id="{6AE8969B-92F5-4041-9735-A0DB1D2F1A7D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94" name="组合 1993">
                <a:extLst>
                  <a:ext uri="{FF2B5EF4-FFF2-40B4-BE49-F238E27FC236}">
                    <a16:creationId xmlns:a16="http://schemas.microsoft.com/office/drawing/2014/main" id="{0C3828A4-8325-4224-87B1-8E7B70CC3C7D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01" name="图片 2000">
                  <a:extLst>
                    <a:ext uri="{FF2B5EF4-FFF2-40B4-BE49-F238E27FC236}">
                      <a16:creationId xmlns:a16="http://schemas.microsoft.com/office/drawing/2014/main" id="{2AAD93BC-B1AA-42AA-96E7-5A2198B55C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02" name="组合 2001">
                  <a:extLst>
                    <a:ext uri="{FF2B5EF4-FFF2-40B4-BE49-F238E27FC236}">
                      <a16:creationId xmlns:a16="http://schemas.microsoft.com/office/drawing/2014/main" id="{420E18E3-82EE-46C0-AF1C-C37C2693BF4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03" name="矩形 2002">
                    <a:extLst>
                      <a:ext uri="{FF2B5EF4-FFF2-40B4-BE49-F238E27FC236}">
                        <a16:creationId xmlns:a16="http://schemas.microsoft.com/office/drawing/2014/main" id="{149EA8E4-5A83-44B2-AA19-132057E68B00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04" name="文本框 2003">
                    <a:extLst>
                      <a:ext uri="{FF2B5EF4-FFF2-40B4-BE49-F238E27FC236}">
                        <a16:creationId xmlns:a16="http://schemas.microsoft.com/office/drawing/2014/main" id="{50BD10E7-3779-46C4-BD4C-A6A65EB6728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1995" name="直接连接符 1994">
                <a:extLst>
                  <a:ext uri="{FF2B5EF4-FFF2-40B4-BE49-F238E27FC236}">
                    <a16:creationId xmlns:a16="http://schemas.microsoft.com/office/drawing/2014/main" id="{32317BCD-7D43-4BE8-8D34-F59CA1C81F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96" name="组合 1995">
                <a:extLst>
                  <a:ext uri="{FF2B5EF4-FFF2-40B4-BE49-F238E27FC236}">
                    <a16:creationId xmlns:a16="http://schemas.microsoft.com/office/drawing/2014/main" id="{A045ACCD-89A9-4995-924B-76866086AB01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97" name="Oval 55">
                  <a:extLst>
                    <a:ext uri="{FF2B5EF4-FFF2-40B4-BE49-F238E27FC236}">
                      <a16:creationId xmlns:a16="http://schemas.microsoft.com/office/drawing/2014/main" id="{7730CFF7-EA8B-41F2-9EFC-9CBC5D214A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98" name="Freeform 56">
                  <a:extLst>
                    <a:ext uri="{FF2B5EF4-FFF2-40B4-BE49-F238E27FC236}">
                      <a16:creationId xmlns:a16="http://schemas.microsoft.com/office/drawing/2014/main" id="{FF569BA7-72BF-4A1C-B7C6-C2B5863DF3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99" name="Freeform 57">
                  <a:extLst>
                    <a:ext uri="{FF2B5EF4-FFF2-40B4-BE49-F238E27FC236}">
                      <a16:creationId xmlns:a16="http://schemas.microsoft.com/office/drawing/2014/main" id="{F7EE24C5-94E2-44B3-BAB7-F4FE40CB5D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00" name="Freeform 58">
                  <a:extLst>
                    <a:ext uri="{FF2B5EF4-FFF2-40B4-BE49-F238E27FC236}">
                      <a16:creationId xmlns:a16="http://schemas.microsoft.com/office/drawing/2014/main" id="{24CAFF50-F7FC-4F0A-B399-914D93339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05" name="组合 2004">
              <a:extLst>
                <a:ext uri="{FF2B5EF4-FFF2-40B4-BE49-F238E27FC236}">
                  <a16:creationId xmlns:a16="http://schemas.microsoft.com/office/drawing/2014/main" id="{14C8D5BB-0ED9-4895-889F-767442F1A4CA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006" name="矩形 2005">
                <a:extLst>
                  <a:ext uri="{FF2B5EF4-FFF2-40B4-BE49-F238E27FC236}">
                    <a16:creationId xmlns:a16="http://schemas.microsoft.com/office/drawing/2014/main" id="{F9C8B1DA-9244-4679-8936-A65CC474095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07" name="组合 2006">
                <a:extLst>
                  <a:ext uri="{FF2B5EF4-FFF2-40B4-BE49-F238E27FC236}">
                    <a16:creationId xmlns:a16="http://schemas.microsoft.com/office/drawing/2014/main" id="{ABC65ED7-286A-45FC-B506-48F8934B4F7A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14" name="图片 2013">
                  <a:extLst>
                    <a:ext uri="{FF2B5EF4-FFF2-40B4-BE49-F238E27FC236}">
                      <a16:creationId xmlns:a16="http://schemas.microsoft.com/office/drawing/2014/main" id="{FE9187AB-1870-4922-905E-CB8D97D2D3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15" name="组合 2014">
                  <a:extLst>
                    <a:ext uri="{FF2B5EF4-FFF2-40B4-BE49-F238E27FC236}">
                      <a16:creationId xmlns:a16="http://schemas.microsoft.com/office/drawing/2014/main" id="{3735B2E0-9B58-4D34-99A7-9468597D82F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16" name="矩形 2015">
                    <a:extLst>
                      <a:ext uri="{FF2B5EF4-FFF2-40B4-BE49-F238E27FC236}">
                        <a16:creationId xmlns:a16="http://schemas.microsoft.com/office/drawing/2014/main" id="{B732D743-1BB9-4DEB-86D4-08AAEA11D2C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17" name="文本框 2016">
                    <a:extLst>
                      <a:ext uri="{FF2B5EF4-FFF2-40B4-BE49-F238E27FC236}">
                        <a16:creationId xmlns:a16="http://schemas.microsoft.com/office/drawing/2014/main" id="{88CD9C0E-E3FF-4C69-9843-79859207B17C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08" name="直接连接符 2007">
                <a:extLst>
                  <a:ext uri="{FF2B5EF4-FFF2-40B4-BE49-F238E27FC236}">
                    <a16:creationId xmlns:a16="http://schemas.microsoft.com/office/drawing/2014/main" id="{2D22AF5E-FA41-43C0-A9B5-4B10474496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09" name="组合 2008">
                <a:extLst>
                  <a:ext uri="{FF2B5EF4-FFF2-40B4-BE49-F238E27FC236}">
                    <a16:creationId xmlns:a16="http://schemas.microsoft.com/office/drawing/2014/main" id="{A1669F9E-5A80-4307-A723-CDCB75ED07C3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10" name="Oval 55">
                  <a:extLst>
                    <a:ext uri="{FF2B5EF4-FFF2-40B4-BE49-F238E27FC236}">
                      <a16:creationId xmlns:a16="http://schemas.microsoft.com/office/drawing/2014/main" id="{47AAD5A3-B31E-4822-9C88-073D8B3D4A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11" name="Freeform 56">
                  <a:extLst>
                    <a:ext uri="{FF2B5EF4-FFF2-40B4-BE49-F238E27FC236}">
                      <a16:creationId xmlns:a16="http://schemas.microsoft.com/office/drawing/2014/main" id="{A1D9553C-F9C7-4567-AF70-7BCF2D432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2" name="Freeform 57">
                  <a:extLst>
                    <a:ext uri="{FF2B5EF4-FFF2-40B4-BE49-F238E27FC236}">
                      <a16:creationId xmlns:a16="http://schemas.microsoft.com/office/drawing/2014/main" id="{F3A9F256-6879-4135-B885-80D059B16B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3" name="Freeform 58">
                  <a:extLst>
                    <a:ext uri="{FF2B5EF4-FFF2-40B4-BE49-F238E27FC236}">
                      <a16:creationId xmlns:a16="http://schemas.microsoft.com/office/drawing/2014/main" id="{AC3FD429-1F8E-4F75-9B2D-49D07E4D33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18" name="组合 2017">
              <a:extLst>
                <a:ext uri="{FF2B5EF4-FFF2-40B4-BE49-F238E27FC236}">
                  <a16:creationId xmlns:a16="http://schemas.microsoft.com/office/drawing/2014/main" id="{5D46853F-6C70-408D-84B6-DA2CF8FDDECB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019" name="矩形 2018">
                <a:extLst>
                  <a:ext uri="{FF2B5EF4-FFF2-40B4-BE49-F238E27FC236}">
                    <a16:creationId xmlns:a16="http://schemas.microsoft.com/office/drawing/2014/main" id="{797CE517-9C2F-4AAD-B888-FA8AA48CDBC5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20" name="组合 2019">
                <a:extLst>
                  <a:ext uri="{FF2B5EF4-FFF2-40B4-BE49-F238E27FC236}">
                    <a16:creationId xmlns:a16="http://schemas.microsoft.com/office/drawing/2014/main" id="{363245A7-FD59-44CF-ABB1-CFC93BCAB524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27" name="图片 2026">
                  <a:extLst>
                    <a:ext uri="{FF2B5EF4-FFF2-40B4-BE49-F238E27FC236}">
                      <a16:creationId xmlns:a16="http://schemas.microsoft.com/office/drawing/2014/main" id="{BE095963-1A73-4EE2-8047-0BE860323C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28" name="组合 2027">
                  <a:extLst>
                    <a:ext uri="{FF2B5EF4-FFF2-40B4-BE49-F238E27FC236}">
                      <a16:creationId xmlns:a16="http://schemas.microsoft.com/office/drawing/2014/main" id="{1A865F7A-DE31-46BC-B616-6566A6DF212C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29" name="矩形 2028">
                    <a:extLst>
                      <a:ext uri="{FF2B5EF4-FFF2-40B4-BE49-F238E27FC236}">
                        <a16:creationId xmlns:a16="http://schemas.microsoft.com/office/drawing/2014/main" id="{F5418B1A-ADDC-4844-ABA2-E6AFAE54C0A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30" name="文本框 2029">
                    <a:extLst>
                      <a:ext uri="{FF2B5EF4-FFF2-40B4-BE49-F238E27FC236}">
                        <a16:creationId xmlns:a16="http://schemas.microsoft.com/office/drawing/2014/main" id="{296B411F-4B8C-49E2-8145-D28BBB4B1DF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21" name="直接连接符 2020">
                <a:extLst>
                  <a:ext uri="{FF2B5EF4-FFF2-40B4-BE49-F238E27FC236}">
                    <a16:creationId xmlns:a16="http://schemas.microsoft.com/office/drawing/2014/main" id="{EC20BFD4-07F9-4FCA-9083-3441F8A18C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22" name="组合 2021">
                <a:extLst>
                  <a:ext uri="{FF2B5EF4-FFF2-40B4-BE49-F238E27FC236}">
                    <a16:creationId xmlns:a16="http://schemas.microsoft.com/office/drawing/2014/main" id="{39A26D30-B06F-4CE2-A92F-A9A96852183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23" name="Oval 55">
                  <a:extLst>
                    <a:ext uri="{FF2B5EF4-FFF2-40B4-BE49-F238E27FC236}">
                      <a16:creationId xmlns:a16="http://schemas.microsoft.com/office/drawing/2014/main" id="{3B74D9E6-51C9-4E13-B95C-E0B7845BD2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24" name="Freeform 56">
                  <a:extLst>
                    <a:ext uri="{FF2B5EF4-FFF2-40B4-BE49-F238E27FC236}">
                      <a16:creationId xmlns:a16="http://schemas.microsoft.com/office/drawing/2014/main" id="{8887171D-3B71-416E-B159-18E628760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5" name="Freeform 57">
                  <a:extLst>
                    <a:ext uri="{FF2B5EF4-FFF2-40B4-BE49-F238E27FC236}">
                      <a16:creationId xmlns:a16="http://schemas.microsoft.com/office/drawing/2014/main" id="{89EA7CE5-C78D-428B-A1F8-2631724FB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6" name="Freeform 58">
                  <a:extLst>
                    <a:ext uri="{FF2B5EF4-FFF2-40B4-BE49-F238E27FC236}">
                      <a16:creationId xmlns:a16="http://schemas.microsoft.com/office/drawing/2014/main" id="{E32E6C62-D793-47B5-9A51-B907880611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31" name="组合 2030">
              <a:extLst>
                <a:ext uri="{FF2B5EF4-FFF2-40B4-BE49-F238E27FC236}">
                  <a16:creationId xmlns:a16="http://schemas.microsoft.com/office/drawing/2014/main" id="{A491C150-06CA-40C8-9498-4D79E15D0C0C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032" name="矩形 2031">
                <a:extLst>
                  <a:ext uri="{FF2B5EF4-FFF2-40B4-BE49-F238E27FC236}">
                    <a16:creationId xmlns:a16="http://schemas.microsoft.com/office/drawing/2014/main" id="{6C37C30A-7DB4-45D7-9E6C-D43308D6166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33" name="组合 2032">
                <a:extLst>
                  <a:ext uri="{FF2B5EF4-FFF2-40B4-BE49-F238E27FC236}">
                    <a16:creationId xmlns:a16="http://schemas.microsoft.com/office/drawing/2014/main" id="{E49211A7-35A6-404B-B12B-028730BDC3B1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040" name="矩形 2039">
                  <a:extLst>
                    <a:ext uri="{FF2B5EF4-FFF2-40B4-BE49-F238E27FC236}">
                      <a16:creationId xmlns:a16="http://schemas.microsoft.com/office/drawing/2014/main" id="{AA8902EA-092F-4F6D-B2F8-65826BF4CC47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041" name="图片 2040">
                  <a:extLst>
                    <a:ext uri="{FF2B5EF4-FFF2-40B4-BE49-F238E27FC236}">
                      <a16:creationId xmlns:a16="http://schemas.microsoft.com/office/drawing/2014/main" id="{33EBAC62-4432-4242-A84E-382BBA8038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042" name="文本框 2041">
                  <a:extLst>
                    <a:ext uri="{FF2B5EF4-FFF2-40B4-BE49-F238E27FC236}">
                      <a16:creationId xmlns:a16="http://schemas.microsoft.com/office/drawing/2014/main" id="{EE406ED4-133C-4579-BE8D-65EB795C3A1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034" name="直接连接符 2033">
                <a:extLst>
                  <a:ext uri="{FF2B5EF4-FFF2-40B4-BE49-F238E27FC236}">
                    <a16:creationId xmlns:a16="http://schemas.microsoft.com/office/drawing/2014/main" id="{0EA2FB8F-FACC-4C10-95D1-D91D1412E7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35" name="组合 2034">
                <a:extLst>
                  <a:ext uri="{FF2B5EF4-FFF2-40B4-BE49-F238E27FC236}">
                    <a16:creationId xmlns:a16="http://schemas.microsoft.com/office/drawing/2014/main" id="{A51DF984-EA3D-49CB-8D34-20EC5E4993F2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36" name="Oval 55">
                  <a:extLst>
                    <a:ext uri="{FF2B5EF4-FFF2-40B4-BE49-F238E27FC236}">
                      <a16:creationId xmlns:a16="http://schemas.microsoft.com/office/drawing/2014/main" id="{D530B53F-397C-4E9D-BCCF-07BDFB0576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37" name="Freeform 56">
                  <a:extLst>
                    <a:ext uri="{FF2B5EF4-FFF2-40B4-BE49-F238E27FC236}">
                      <a16:creationId xmlns:a16="http://schemas.microsoft.com/office/drawing/2014/main" id="{BF447293-0736-4077-BFD3-9BBB1D86C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8" name="Freeform 57">
                  <a:extLst>
                    <a:ext uri="{FF2B5EF4-FFF2-40B4-BE49-F238E27FC236}">
                      <a16:creationId xmlns:a16="http://schemas.microsoft.com/office/drawing/2014/main" id="{728405E1-F9CD-46F8-9C8F-1BDE76ABD7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9" name="Freeform 58">
                  <a:extLst>
                    <a:ext uri="{FF2B5EF4-FFF2-40B4-BE49-F238E27FC236}">
                      <a16:creationId xmlns:a16="http://schemas.microsoft.com/office/drawing/2014/main" id="{3DBDF5D3-4D63-4E1F-A8BF-DB53B0D023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43" name="组合 2042">
              <a:extLst>
                <a:ext uri="{FF2B5EF4-FFF2-40B4-BE49-F238E27FC236}">
                  <a16:creationId xmlns:a16="http://schemas.microsoft.com/office/drawing/2014/main" id="{B6F8BBD6-A02F-4568-84B3-9D8E40DE22C2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044" name="矩形 2043">
                <a:extLst>
                  <a:ext uri="{FF2B5EF4-FFF2-40B4-BE49-F238E27FC236}">
                    <a16:creationId xmlns:a16="http://schemas.microsoft.com/office/drawing/2014/main" id="{31264078-50C7-4096-B2FF-E0CE3F13B47A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45" name="组合 2044">
                <a:extLst>
                  <a:ext uri="{FF2B5EF4-FFF2-40B4-BE49-F238E27FC236}">
                    <a16:creationId xmlns:a16="http://schemas.microsoft.com/office/drawing/2014/main" id="{3526EE4F-6F31-4950-B9C5-8A2D4860219A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52" name="图片 2051">
                  <a:extLst>
                    <a:ext uri="{FF2B5EF4-FFF2-40B4-BE49-F238E27FC236}">
                      <a16:creationId xmlns:a16="http://schemas.microsoft.com/office/drawing/2014/main" id="{AF960003-C386-443B-8354-7BA53BD547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53" name="组合 2052">
                  <a:extLst>
                    <a:ext uri="{FF2B5EF4-FFF2-40B4-BE49-F238E27FC236}">
                      <a16:creationId xmlns:a16="http://schemas.microsoft.com/office/drawing/2014/main" id="{987B46AF-F837-49D5-AFCC-29FC6307A0B6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54" name="矩形 2053">
                    <a:extLst>
                      <a:ext uri="{FF2B5EF4-FFF2-40B4-BE49-F238E27FC236}">
                        <a16:creationId xmlns:a16="http://schemas.microsoft.com/office/drawing/2014/main" id="{9C39E5C2-1A3B-41CC-8DD9-866D9519DF5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55" name="文本框 2054">
                    <a:extLst>
                      <a:ext uri="{FF2B5EF4-FFF2-40B4-BE49-F238E27FC236}">
                        <a16:creationId xmlns:a16="http://schemas.microsoft.com/office/drawing/2014/main" id="{B031CCA9-0707-44FA-9B52-80DE1D0585C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46" name="直接连接符 2045">
                <a:extLst>
                  <a:ext uri="{FF2B5EF4-FFF2-40B4-BE49-F238E27FC236}">
                    <a16:creationId xmlns:a16="http://schemas.microsoft.com/office/drawing/2014/main" id="{C10FF8E0-87FE-425E-BE3B-243B0C6108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47" name="组合 2046">
                <a:extLst>
                  <a:ext uri="{FF2B5EF4-FFF2-40B4-BE49-F238E27FC236}">
                    <a16:creationId xmlns:a16="http://schemas.microsoft.com/office/drawing/2014/main" id="{5C7DA781-50F4-474B-8B5B-6DC8A8D3CC7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48" name="Oval 55">
                  <a:extLst>
                    <a:ext uri="{FF2B5EF4-FFF2-40B4-BE49-F238E27FC236}">
                      <a16:creationId xmlns:a16="http://schemas.microsoft.com/office/drawing/2014/main" id="{80A0293C-D42E-44AD-9CA6-9978A8A239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49" name="Freeform 56">
                  <a:extLst>
                    <a:ext uri="{FF2B5EF4-FFF2-40B4-BE49-F238E27FC236}">
                      <a16:creationId xmlns:a16="http://schemas.microsoft.com/office/drawing/2014/main" id="{822977FA-028C-4DDA-90E9-4CD7E3CC16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0" name="Freeform 57">
                  <a:extLst>
                    <a:ext uri="{FF2B5EF4-FFF2-40B4-BE49-F238E27FC236}">
                      <a16:creationId xmlns:a16="http://schemas.microsoft.com/office/drawing/2014/main" id="{73BDEEF2-2E91-4E12-9F01-1036E5425B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1" name="Freeform 58">
                  <a:extLst>
                    <a:ext uri="{FF2B5EF4-FFF2-40B4-BE49-F238E27FC236}">
                      <a16:creationId xmlns:a16="http://schemas.microsoft.com/office/drawing/2014/main" id="{1246A8D9-2C73-4DA9-BEC9-89A379473D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56" name="组合 2055">
              <a:extLst>
                <a:ext uri="{FF2B5EF4-FFF2-40B4-BE49-F238E27FC236}">
                  <a16:creationId xmlns:a16="http://schemas.microsoft.com/office/drawing/2014/main" id="{7BB780F7-76A4-49E7-B9AD-465BC2DABA8D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057" name="矩形 2056">
                <a:extLst>
                  <a:ext uri="{FF2B5EF4-FFF2-40B4-BE49-F238E27FC236}">
                    <a16:creationId xmlns:a16="http://schemas.microsoft.com/office/drawing/2014/main" id="{D33694CE-01B9-4EF1-A218-3DF836992F0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58" name="组合 2057">
                <a:extLst>
                  <a:ext uri="{FF2B5EF4-FFF2-40B4-BE49-F238E27FC236}">
                    <a16:creationId xmlns:a16="http://schemas.microsoft.com/office/drawing/2014/main" id="{3D72DE33-034D-4341-86E1-819D43253DC8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65" name="图片 2064">
                  <a:extLst>
                    <a:ext uri="{FF2B5EF4-FFF2-40B4-BE49-F238E27FC236}">
                      <a16:creationId xmlns:a16="http://schemas.microsoft.com/office/drawing/2014/main" id="{AD0AAE35-6ABE-4E2C-B264-EE1B0BEE55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66" name="组合 2065">
                  <a:extLst>
                    <a:ext uri="{FF2B5EF4-FFF2-40B4-BE49-F238E27FC236}">
                      <a16:creationId xmlns:a16="http://schemas.microsoft.com/office/drawing/2014/main" id="{2841E80E-A3D7-4B63-B6C4-8A46E0CB234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67" name="矩形 2066">
                    <a:extLst>
                      <a:ext uri="{FF2B5EF4-FFF2-40B4-BE49-F238E27FC236}">
                        <a16:creationId xmlns:a16="http://schemas.microsoft.com/office/drawing/2014/main" id="{22173D39-610D-4205-A798-911244D4E4F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68" name="文本框 2067">
                    <a:extLst>
                      <a:ext uri="{FF2B5EF4-FFF2-40B4-BE49-F238E27FC236}">
                        <a16:creationId xmlns:a16="http://schemas.microsoft.com/office/drawing/2014/main" id="{6D584416-D477-4A0F-B6C4-C8AA966AA003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59" name="直接连接符 2058">
                <a:extLst>
                  <a:ext uri="{FF2B5EF4-FFF2-40B4-BE49-F238E27FC236}">
                    <a16:creationId xmlns:a16="http://schemas.microsoft.com/office/drawing/2014/main" id="{59FDE6B7-B4CB-47F9-9EE2-0D27DA2D39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60" name="组合 2059">
                <a:extLst>
                  <a:ext uri="{FF2B5EF4-FFF2-40B4-BE49-F238E27FC236}">
                    <a16:creationId xmlns:a16="http://schemas.microsoft.com/office/drawing/2014/main" id="{7FA99315-6A26-44A4-91CC-E41E54A962AA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61" name="Oval 55">
                  <a:extLst>
                    <a:ext uri="{FF2B5EF4-FFF2-40B4-BE49-F238E27FC236}">
                      <a16:creationId xmlns:a16="http://schemas.microsoft.com/office/drawing/2014/main" id="{F91F7693-72A3-4B8C-AC5C-D37902D175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62" name="Freeform 56">
                  <a:extLst>
                    <a:ext uri="{FF2B5EF4-FFF2-40B4-BE49-F238E27FC236}">
                      <a16:creationId xmlns:a16="http://schemas.microsoft.com/office/drawing/2014/main" id="{AFBD4351-F79C-43A2-9767-1948903AB3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3" name="Freeform 57">
                  <a:extLst>
                    <a:ext uri="{FF2B5EF4-FFF2-40B4-BE49-F238E27FC236}">
                      <a16:creationId xmlns:a16="http://schemas.microsoft.com/office/drawing/2014/main" id="{59F404E5-38F8-48B0-94D6-037BB1C178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4" name="Freeform 58">
                  <a:extLst>
                    <a:ext uri="{FF2B5EF4-FFF2-40B4-BE49-F238E27FC236}">
                      <a16:creationId xmlns:a16="http://schemas.microsoft.com/office/drawing/2014/main" id="{8A1F970B-9775-46D8-BBCF-F529EED41A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69" name="组合 2068">
              <a:extLst>
                <a:ext uri="{FF2B5EF4-FFF2-40B4-BE49-F238E27FC236}">
                  <a16:creationId xmlns:a16="http://schemas.microsoft.com/office/drawing/2014/main" id="{432208EB-81ED-4E13-8E6A-EA8D5A74467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070" name="矩形 2069">
                <a:extLst>
                  <a:ext uri="{FF2B5EF4-FFF2-40B4-BE49-F238E27FC236}">
                    <a16:creationId xmlns:a16="http://schemas.microsoft.com/office/drawing/2014/main" id="{78FD6813-A6B2-47F9-B872-E3194BE427D6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71" name="组合 2070">
                <a:extLst>
                  <a:ext uri="{FF2B5EF4-FFF2-40B4-BE49-F238E27FC236}">
                    <a16:creationId xmlns:a16="http://schemas.microsoft.com/office/drawing/2014/main" id="{E75ED056-AD86-4409-BDE9-55C6DA9CD4C5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78" name="图片 2077">
                  <a:extLst>
                    <a:ext uri="{FF2B5EF4-FFF2-40B4-BE49-F238E27FC236}">
                      <a16:creationId xmlns:a16="http://schemas.microsoft.com/office/drawing/2014/main" id="{B4086452-012C-4AB5-87F7-FCF737F876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79" name="组合 2078">
                  <a:extLst>
                    <a:ext uri="{FF2B5EF4-FFF2-40B4-BE49-F238E27FC236}">
                      <a16:creationId xmlns:a16="http://schemas.microsoft.com/office/drawing/2014/main" id="{2F6721C3-57DA-4A06-AA76-F7CD1094F632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80" name="矩形 2079">
                    <a:extLst>
                      <a:ext uri="{FF2B5EF4-FFF2-40B4-BE49-F238E27FC236}">
                        <a16:creationId xmlns:a16="http://schemas.microsoft.com/office/drawing/2014/main" id="{90D599B1-92E9-45CD-8D9C-2373EB083BA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81" name="文本框 2080">
                    <a:extLst>
                      <a:ext uri="{FF2B5EF4-FFF2-40B4-BE49-F238E27FC236}">
                        <a16:creationId xmlns:a16="http://schemas.microsoft.com/office/drawing/2014/main" id="{0894941B-AB6B-45C9-87A8-3B7388C77A0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72" name="直接连接符 2071">
                <a:extLst>
                  <a:ext uri="{FF2B5EF4-FFF2-40B4-BE49-F238E27FC236}">
                    <a16:creationId xmlns:a16="http://schemas.microsoft.com/office/drawing/2014/main" id="{84D9BA25-7C98-42A6-8A61-BADCC2A86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73" name="组合 2072">
                <a:extLst>
                  <a:ext uri="{FF2B5EF4-FFF2-40B4-BE49-F238E27FC236}">
                    <a16:creationId xmlns:a16="http://schemas.microsoft.com/office/drawing/2014/main" id="{12A85968-0391-4156-ABF1-602C911B897F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74" name="Oval 55">
                  <a:extLst>
                    <a:ext uri="{FF2B5EF4-FFF2-40B4-BE49-F238E27FC236}">
                      <a16:creationId xmlns:a16="http://schemas.microsoft.com/office/drawing/2014/main" id="{9D0231E0-C925-473B-BA9D-0E5DD0D1BA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75" name="Freeform 56">
                  <a:extLst>
                    <a:ext uri="{FF2B5EF4-FFF2-40B4-BE49-F238E27FC236}">
                      <a16:creationId xmlns:a16="http://schemas.microsoft.com/office/drawing/2014/main" id="{E437E51E-62CD-4679-9C2E-EEA74405F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6" name="Freeform 57">
                  <a:extLst>
                    <a:ext uri="{FF2B5EF4-FFF2-40B4-BE49-F238E27FC236}">
                      <a16:creationId xmlns:a16="http://schemas.microsoft.com/office/drawing/2014/main" id="{1D296896-510C-4568-A7BE-AC26A3146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7" name="Freeform 58">
                  <a:extLst>
                    <a:ext uri="{FF2B5EF4-FFF2-40B4-BE49-F238E27FC236}">
                      <a16:creationId xmlns:a16="http://schemas.microsoft.com/office/drawing/2014/main" id="{E5669354-2227-4007-8C82-42ADD5C5A5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82" name="组合 2081">
              <a:extLst>
                <a:ext uri="{FF2B5EF4-FFF2-40B4-BE49-F238E27FC236}">
                  <a16:creationId xmlns:a16="http://schemas.microsoft.com/office/drawing/2014/main" id="{697D41E5-A2FB-46AF-A57D-27EDDDD09EB8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083" name="矩形 2082">
                <a:extLst>
                  <a:ext uri="{FF2B5EF4-FFF2-40B4-BE49-F238E27FC236}">
                    <a16:creationId xmlns:a16="http://schemas.microsoft.com/office/drawing/2014/main" id="{E7E8960C-02C4-4EA0-8C46-03D3A5CF7CC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84" name="组合 2083">
                <a:extLst>
                  <a:ext uri="{FF2B5EF4-FFF2-40B4-BE49-F238E27FC236}">
                    <a16:creationId xmlns:a16="http://schemas.microsoft.com/office/drawing/2014/main" id="{C7D6C976-BE54-4BCB-AB47-9C4AF7EF5BD0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91" name="图片 2090">
                  <a:extLst>
                    <a:ext uri="{FF2B5EF4-FFF2-40B4-BE49-F238E27FC236}">
                      <a16:creationId xmlns:a16="http://schemas.microsoft.com/office/drawing/2014/main" id="{C38128A4-96AB-4DB2-9A38-394512AF0C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92" name="组合 2091">
                  <a:extLst>
                    <a:ext uri="{FF2B5EF4-FFF2-40B4-BE49-F238E27FC236}">
                      <a16:creationId xmlns:a16="http://schemas.microsoft.com/office/drawing/2014/main" id="{03DD1358-3C0C-47E2-AD17-EEF1432FCED8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93" name="矩形 2092">
                    <a:extLst>
                      <a:ext uri="{FF2B5EF4-FFF2-40B4-BE49-F238E27FC236}">
                        <a16:creationId xmlns:a16="http://schemas.microsoft.com/office/drawing/2014/main" id="{B1D8AD8E-C923-44CB-BBB8-F1BB4C1A3255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94" name="文本框 2093">
                    <a:extLst>
                      <a:ext uri="{FF2B5EF4-FFF2-40B4-BE49-F238E27FC236}">
                        <a16:creationId xmlns:a16="http://schemas.microsoft.com/office/drawing/2014/main" id="{30F1521E-27AD-4AE0-A695-1A7F32668475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85" name="直接连接符 2084">
                <a:extLst>
                  <a:ext uri="{FF2B5EF4-FFF2-40B4-BE49-F238E27FC236}">
                    <a16:creationId xmlns:a16="http://schemas.microsoft.com/office/drawing/2014/main" id="{E2232F5A-2E51-4609-BF7F-21DC02D2E8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86" name="组合 2085">
                <a:extLst>
                  <a:ext uri="{FF2B5EF4-FFF2-40B4-BE49-F238E27FC236}">
                    <a16:creationId xmlns:a16="http://schemas.microsoft.com/office/drawing/2014/main" id="{5435A2F2-8260-49B6-B198-21ACF970FCFB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87" name="Oval 55">
                  <a:extLst>
                    <a:ext uri="{FF2B5EF4-FFF2-40B4-BE49-F238E27FC236}">
                      <a16:creationId xmlns:a16="http://schemas.microsoft.com/office/drawing/2014/main" id="{6E6DED17-8B3A-41C7-AA1F-134A343B47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88" name="Freeform 56">
                  <a:extLst>
                    <a:ext uri="{FF2B5EF4-FFF2-40B4-BE49-F238E27FC236}">
                      <a16:creationId xmlns:a16="http://schemas.microsoft.com/office/drawing/2014/main" id="{5EA17A8D-808E-40AF-BEA1-8BB8A355DD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89" name="Freeform 57">
                  <a:extLst>
                    <a:ext uri="{FF2B5EF4-FFF2-40B4-BE49-F238E27FC236}">
                      <a16:creationId xmlns:a16="http://schemas.microsoft.com/office/drawing/2014/main" id="{BB36D95C-1593-48A5-8658-E23D41C4ED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90" name="Freeform 58">
                  <a:extLst>
                    <a:ext uri="{FF2B5EF4-FFF2-40B4-BE49-F238E27FC236}">
                      <a16:creationId xmlns:a16="http://schemas.microsoft.com/office/drawing/2014/main" id="{0CDE0890-0CEC-4A17-961D-CE1B7DE39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95" name="组合 2094">
              <a:extLst>
                <a:ext uri="{FF2B5EF4-FFF2-40B4-BE49-F238E27FC236}">
                  <a16:creationId xmlns:a16="http://schemas.microsoft.com/office/drawing/2014/main" id="{2C71E997-B595-4D7E-B374-DBB6F276B0E2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096" name="矩形 2095">
                <a:extLst>
                  <a:ext uri="{FF2B5EF4-FFF2-40B4-BE49-F238E27FC236}">
                    <a16:creationId xmlns:a16="http://schemas.microsoft.com/office/drawing/2014/main" id="{C44CD99B-03CC-4F58-A94B-5C512B889DC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97" name="组合 2096">
                <a:extLst>
                  <a:ext uri="{FF2B5EF4-FFF2-40B4-BE49-F238E27FC236}">
                    <a16:creationId xmlns:a16="http://schemas.microsoft.com/office/drawing/2014/main" id="{3C3009ED-C43A-49D4-9AC8-91DE020CABA9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04" name="图片 2103">
                  <a:extLst>
                    <a:ext uri="{FF2B5EF4-FFF2-40B4-BE49-F238E27FC236}">
                      <a16:creationId xmlns:a16="http://schemas.microsoft.com/office/drawing/2014/main" id="{FE43466D-C229-43A8-882B-82B8F44F31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05" name="组合 2104">
                  <a:extLst>
                    <a:ext uri="{FF2B5EF4-FFF2-40B4-BE49-F238E27FC236}">
                      <a16:creationId xmlns:a16="http://schemas.microsoft.com/office/drawing/2014/main" id="{A2B8DF2C-5A7A-405D-B5E3-AFD4B0907BA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06" name="矩形 2105">
                    <a:extLst>
                      <a:ext uri="{FF2B5EF4-FFF2-40B4-BE49-F238E27FC236}">
                        <a16:creationId xmlns:a16="http://schemas.microsoft.com/office/drawing/2014/main" id="{F95632A4-0CA2-4989-A463-F88F541348C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07" name="文本框 2106">
                    <a:extLst>
                      <a:ext uri="{FF2B5EF4-FFF2-40B4-BE49-F238E27FC236}">
                        <a16:creationId xmlns:a16="http://schemas.microsoft.com/office/drawing/2014/main" id="{5124CB1E-FAD1-48EC-8452-7E7639E235AD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98" name="直接连接符 2097">
                <a:extLst>
                  <a:ext uri="{FF2B5EF4-FFF2-40B4-BE49-F238E27FC236}">
                    <a16:creationId xmlns:a16="http://schemas.microsoft.com/office/drawing/2014/main" id="{A2F6F9FC-32AE-46AF-BDB5-719E9BFB72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99" name="组合 2098">
                <a:extLst>
                  <a:ext uri="{FF2B5EF4-FFF2-40B4-BE49-F238E27FC236}">
                    <a16:creationId xmlns:a16="http://schemas.microsoft.com/office/drawing/2014/main" id="{1AACA98B-D9BD-4E2C-8D27-AEE5BBD42105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00" name="Oval 55">
                  <a:extLst>
                    <a:ext uri="{FF2B5EF4-FFF2-40B4-BE49-F238E27FC236}">
                      <a16:creationId xmlns:a16="http://schemas.microsoft.com/office/drawing/2014/main" id="{BCAAE475-A7C2-4DE4-848D-13C3E00318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01" name="Freeform 56">
                  <a:extLst>
                    <a:ext uri="{FF2B5EF4-FFF2-40B4-BE49-F238E27FC236}">
                      <a16:creationId xmlns:a16="http://schemas.microsoft.com/office/drawing/2014/main" id="{7BE5E7CC-627B-4162-B9AB-40698E05A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2" name="Freeform 57">
                  <a:extLst>
                    <a:ext uri="{FF2B5EF4-FFF2-40B4-BE49-F238E27FC236}">
                      <a16:creationId xmlns:a16="http://schemas.microsoft.com/office/drawing/2014/main" id="{70D30064-05E2-4400-AA56-31E1C650BA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3" name="Freeform 58">
                  <a:extLst>
                    <a:ext uri="{FF2B5EF4-FFF2-40B4-BE49-F238E27FC236}">
                      <a16:creationId xmlns:a16="http://schemas.microsoft.com/office/drawing/2014/main" id="{8D567B49-E329-45C1-B6D6-39567E15F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109" name="组合 2108">
            <a:extLst>
              <a:ext uri="{FF2B5EF4-FFF2-40B4-BE49-F238E27FC236}">
                <a16:creationId xmlns:a16="http://schemas.microsoft.com/office/drawing/2014/main" id="{36F07C80-DBA8-4B88-BFC2-1012AABFAB28}"/>
              </a:ext>
            </a:extLst>
          </p:cNvPr>
          <p:cNvGrpSpPr/>
          <p:nvPr/>
        </p:nvGrpSpPr>
        <p:grpSpPr>
          <a:xfrm>
            <a:off x="2575694" y="2598726"/>
            <a:ext cx="9063477" cy="796381"/>
            <a:chOff x="2575694" y="1683886"/>
            <a:chExt cx="9063477" cy="796381"/>
          </a:xfrm>
        </p:grpSpPr>
        <p:grpSp>
          <p:nvGrpSpPr>
            <p:cNvPr id="2110" name="组合 2109">
              <a:extLst>
                <a:ext uri="{FF2B5EF4-FFF2-40B4-BE49-F238E27FC236}">
                  <a16:creationId xmlns:a16="http://schemas.microsoft.com/office/drawing/2014/main" id="{9892C79C-1B2E-46AD-A7AE-8CD3A524E3B0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227" name="矩形 2226">
                <a:extLst>
                  <a:ext uri="{FF2B5EF4-FFF2-40B4-BE49-F238E27FC236}">
                    <a16:creationId xmlns:a16="http://schemas.microsoft.com/office/drawing/2014/main" id="{B914A232-108E-4ED4-B62C-DCA721EDFF0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28" name="组合 2227">
                <a:extLst>
                  <a:ext uri="{FF2B5EF4-FFF2-40B4-BE49-F238E27FC236}">
                    <a16:creationId xmlns:a16="http://schemas.microsoft.com/office/drawing/2014/main" id="{09A75F2F-6D84-4DD9-96FE-165CD9AC2D02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235" name="矩形 2234">
                  <a:extLst>
                    <a:ext uri="{FF2B5EF4-FFF2-40B4-BE49-F238E27FC236}">
                      <a16:creationId xmlns:a16="http://schemas.microsoft.com/office/drawing/2014/main" id="{237280D4-3A28-47DD-AA4C-66C1DB3092B6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236" name="图片 2235">
                  <a:extLst>
                    <a:ext uri="{FF2B5EF4-FFF2-40B4-BE49-F238E27FC236}">
                      <a16:creationId xmlns:a16="http://schemas.microsoft.com/office/drawing/2014/main" id="{3B9FEC00-14CA-4B37-8083-80CB34C83A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237" name="文本框 2236">
                  <a:extLst>
                    <a:ext uri="{FF2B5EF4-FFF2-40B4-BE49-F238E27FC236}">
                      <a16:creationId xmlns:a16="http://schemas.microsoft.com/office/drawing/2014/main" id="{9C290364-38EC-4AF9-8CCF-2FBAEDE28C37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229" name="直接连接符 2228">
                <a:extLst>
                  <a:ext uri="{FF2B5EF4-FFF2-40B4-BE49-F238E27FC236}">
                    <a16:creationId xmlns:a16="http://schemas.microsoft.com/office/drawing/2014/main" id="{5CEE4D31-7A34-486B-BD3E-E29726EFF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30" name="组合 2229">
                <a:extLst>
                  <a:ext uri="{FF2B5EF4-FFF2-40B4-BE49-F238E27FC236}">
                    <a16:creationId xmlns:a16="http://schemas.microsoft.com/office/drawing/2014/main" id="{7361CEB7-221E-4161-85DF-1407323050C7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31" name="Oval 55">
                  <a:extLst>
                    <a:ext uri="{FF2B5EF4-FFF2-40B4-BE49-F238E27FC236}">
                      <a16:creationId xmlns:a16="http://schemas.microsoft.com/office/drawing/2014/main" id="{ADB9E3A7-DFEB-4088-AD80-7C855DC87B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32" name="Freeform 56">
                  <a:extLst>
                    <a:ext uri="{FF2B5EF4-FFF2-40B4-BE49-F238E27FC236}">
                      <a16:creationId xmlns:a16="http://schemas.microsoft.com/office/drawing/2014/main" id="{D832F613-CAE3-4F0B-A1CF-A87F51B4A0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3" name="Freeform 57">
                  <a:extLst>
                    <a:ext uri="{FF2B5EF4-FFF2-40B4-BE49-F238E27FC236}">
                      <a16:creationId xmlns:a16="http://schemas.microsoft.com/office/drawing/2014/main" id="{A4F968A6-48BE-4181-9CFF-3307AFEF84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4" name="Freeform 58">
                  <a:extLst>
                    <a:ext uri="{FF2B5EF4-FFF2-40B4-BE49-F238E27FC236}">
                      <a16:creationId xmlns:a16="http://schemas.microsoft.com/office/drawing/2014/main" id="{381DA3C7-BD59-4AC8-92E8-D3D317358A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1" name="组合 2110">
              <a:extLst>
                <a:ext uri="{FF2B5EF4-FFF2-40B4-BE49-F238E27FC236}">
                  <a16:creationId xmlns:a16="http://schemas.microsoft.com/office/drawing/2014/main" id="{E70F64DC-5A7E-4D16-AFB3-1CB87E19573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215" name="矩形 2214">
                <a:extLst>
                  <a:ext uri="{FF2B5EF4-FFF2-40B4-BE49-F238E27FC236}">
                    <a16:creationId xmlns:a16="http://schemas.microsoft.com/office/drawing/2014/main" id="{6562565E-3A64-42FF-B883-FB4C5C5304A9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16" name="组合 2215">
                <a:extLst>
                  <a:ext uri="{FF2B5EF4-FFF2-40B4-BE49-F238E27FC236}">
                    <a16:creationId xmlns:a16="http://schemas.microsoft.com/office/drawing/2014/main" id="{06A47951-5FBA-487C-8F40-0AAC4AAC3D67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223" name="图片 2222">
                  <a:extLst>
                    <a:ext uri="{FF2B5EF4-FFF2-40B4-BE49-F238E27FC236}">
                      <a16:creationId xmlns:a16="http://schemas.microsoft.com/office/drawing/2014/main" id="{69E1B624-0A80-4B08-AA6F-613B780024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224" name="组合 2223">
                  <a:extLst>
                    <a:ext uri="{FF2B5EF4-FFF2-40B4-BE49-F238E27FC236}">
                      <a16:creationId xmlns:a16="http://schemas.microsoft.com/office/drawing/2014/main" id="{448CFB04-CE11-42F7-A87E-289D321D0A64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225" name="矩形 2224">
                    <a:extLst>
                      <a:ext uri="{FF2B5EF4-FFF2-40B4-BE49-F238E27FC236}">
                        <a16:creationId xmlns:a16="http://schemas.microsoft.com/office/drawing/2014/main" id="{D90419FF-4082-4C76-9A8B-68F12AA8B4E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26" name="文本框 2225">
                    <a:extLst>
                      <a:ext uri="{FF2B5EF4-FFF2-40B4-BE49-F238E27FC236}">
                        <a16:creationId xmlns:a16="http://schemas.microsoft.com/office/drawing/2014/main" id="{4CB1B338-A077-4913-90BB-97CD1C75A44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17" name="直接连接符 2216">
                <a:extLst>
                  <a:ext uri="{FF2B5EF4-FFF2-40B4-BE49-F238E27FC236}">
                    <a16:creationId xmlns:a16="http://schemas.microsoft.com/office/drawing/2014/main" id="{71AF2929-DD54-469B-9961-4D62F77590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18" name="组合 2217">
                <a:extLst>
                  <a:ext uri="{FF2B5EF4-FFF2-40B4-BE49-F238E27FC236}">
                    <a16:creationId xmlns:a16="http://schemas.microsoft.com/office/drawing/2014/main" id="{B8718892-CCF0-4099-A007-F94708E152CB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19" name="Oval 55">
                  <a:extLst>
                    <a:ext uri="{FF2B5EF4-FFF2-40B4-BE49-F238E27FC236}">
                      <a16:creationId xmlns:a16="http://schemas.microsoft.com/office/drawing/2014/main" id="{69E47AE9-FE46-46DC-BA71-5DAFDB5FBE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20" name="Freeform 56">
                  <a:extLst>
                    <a:ext uri="{FF2B5EF4-FFF2-40B4-BE49-F238E27FC236}">
                      <a16:creationId xmlns:a16="http://schemas.microsoft.com/office/drawing/2014/main" id="{13F944DA-6CE1-47C9-A793-97F473834A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1" name="Freeform 57">
                  <a:extLst>
                    <a:ext uri="{FF2B5EF4-FFF2-40B4-BE49-F238E27FC236}">
                      <a16:creationId xmlns:a16="http://schemas.microsoft.com/office/drawing/2014/main" id="{6884B399-8FA9-410F-AECA-EB8F02E5B4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2" name="Freeform 58">
                  <a:extLst>
                    <a:ext uri="{FF2B5EF4-FFF2-40B4-BE49-F238E27FC236}">
                      <a16:creationId xmlns:a16="http://schemas.microsoft.com/office/drawing/2014/main" id="{3AC3E588-AFDF-4B7D-80C1-E44D08E693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2" name="组合 2111">
              <a:extLst>
                <a:ext uri="{FF2B5EF4-FFF2-40B4-BE49-F238E27FC236}">
                  <a16:creationId xmlns:a16="http://schemas.microsoft.com/office/drawing/2014/main" id="{56A03DD0-F30B-437F-8D68-8A1826CED009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203" name="矩形 2202">
                <a:extLst>
                  <a:ext uri="{FF2B5EF4-FFF2-40B4-BE49-F238E27FC236}">
                    <a16:creationId xmlns:a16="http://schemas.microsoft.com/office/drawing/2014/main" id="{75E78B08-41D0-4D49-A1DE-C876FDAB246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04" name="组合 2203">
                <a:extLst>
                  <a:ext uri="{FF2B5EF4-FFF2-40B4-BE49-F238E27FC236}">
                    <a16:creationId xmlns:a16="http://schemas.microsoft.com/office/drawing/2014/main" id="{12D89953-8DD5-4D13-897B-0F2B90CF756F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11" name="图片 2210">
                  <a:extLst>
                    <a:ext uri="{FF2B5EF4-FFF2-40B4-BE49-F238E27FC236}">
                      <a16:creationId xmlns:a16="http://schemas.microsoft.com/office/drawing/2014/main" id="{11BF4B43-542C-4229-BF5E-442C2E2251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12" name="组合 2211">
                  <a:extLst>
                    <a:ext uri="{FF2B5EF4-FFF2-40B4-BE49-F238E27FC236}">
                      <a16:creationId xmlns:a16="http://schemas.microsoft.com/office/drawing/2014/main" id="{F31BDEFF-C83E-444E-B82E-93F28A42199B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13" name="矩形 2212">
                    <a:extLst>
                      <a:ext uri="{FF2B5EF4-FFF2-40B4-BE49-F238E27FC236}">
                        <a16:creationId xmlns:a16="http://schemas.microsoft.com/office/drawing/2014/main" id="{C1A21034-4BB6-4086-A9CC-FDA611249B6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14" name="文本框 2213">
                    <a:extLst>
                      <a:ext uri="{FF2B5EF4-FFF2-40B4-BE49-F238E27FC236}">
                        <a16:creationId xmlns:a16="http://schemas.microsoft.com/office/drawing/2014/main" id="{A764CC0F-9DDA-4B52-897D-F76EB972B7EB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05" name="直接连接符 2204">
                <a:extLst>
                  <a:ext uri="{FF2B5EF4-FFF2-40B4-BE49-F238E27FC236}">
                    <a16:creationId xmlns:a16="http://schemas.microsoft.com/office/drawing/2014/main" id="{9F3FDC0C-794A-44DE-9F53-7714E9D263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06" name="组合 2205">
                <a:extLst>
                  <a:ext uri="{FF2B5EF4-FFF2-40B4-BE49-F238E27FC236}">
                    <a16:creationId xmlns:a16="http://schemas.microsoft.com/office/drawing/2014/main" id="{E62C0B16-F732-41BC-9ED3-DB40A2982CA2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07" name="Oval 55">
                  <a:extLst>
                    <a:ext uri="{FF2B5EF4-FFF2-40B4-BE49-F238E27FC236}">
                      <a16:creationId xmlns:a16="http://schemas.microsoft.com/office/drawing/2014/main" id="{3D1DE954-99BF-4DD7-8C67-69AE31A67C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08" name="Freeform 56">
                  <a:extLst>
                    <a:ext uri="{FF2B5EF4-FFF2-40B4-BE49-F238E27FC236}">
                      <a16:creationId xmlns:a16="http://schemas.microsoft.com/office/drawing/2014/main" id="{524D3D30-5355-440A-8F12-784AE3D43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09" name="Freeform 57">
                  <a:extLst>
                    <a:ext uri="{FF2B5EF4-FFF2-40B4-BE49-F238E27FC236}">
                      <a16:creationId xmlns:a16="http://schemas.microsoft.com/office/drawing/2014/main" id="{CDBF5168-E51F-432B-90EA-7D82A69EEA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10" name="Freeform 58">
                  <a:extLst>
                    <a:ext uri="{FF2B5EF4-FFF2-40B4-BE49-F238E27FC236}">
                      <a16:creationId xmlns:a16="http://schemas.microsoft.com/office/drawing/2014/main" id="{ACB59F1B-119C-428A-A5A1-B7AD1A8E77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3" name="组合 2112">
              <a:extLst>
                <a:ext uri="{FF2B5EF4-FFF2-40B4-BE49-F238E27FC236}">
                  <a16:creationId xmlns:a16="http://schemas.microsoft.com/office/drawing/2014/main" id="{1FA1B16D-51DF-442B-9D18-337A5689F29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191" name="矩形 2190">
                <a:extLst>
                  <a:ext uri="{FF2B5EF4-FFF2-40B4-BE49-F238E27FC236}">
                    <a16:creationId xmlns:a16="http://schemas.microsoft.com/office/drawing/2014/main" id="{07E659B6-D4A5-4EBC-A647-83F9ACE9ED7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92" name="组合 2191">
                <a:extLst>
                  <a:ext uri="{FF2B5EF4-FFF2-40B4-BE49-F238E27FC236}">
                    <a16:creationId xmlns:a16="http://schemas.microsoft.com/office/drawing/2014/main" id="{C9F787C5-80F0-4B7E-94BB-626D48FFD6C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99" name="图片 2198">
                  <a:extLst>
                    <a:ext uri="{FF2B5EF4-FFF2-40B4-BE49-F238E27FC236}">
                      <a16:creationId xmlns:a16="http://schemas.microsoft.com/office/drawing/2014/main" id="{4E32AD98-8350-49B3-BED0-CCBB902426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00" name="组合 2199">
                  <a:extLst>
                    <a:ext uri="{FF2B5EF4-FFF2-40B4-BE49-F238E27FC236}">
                      <a16:creationId xmlns:a16="http://schemas.microsoft.com/office/drawing/2014/main" id="{1B9085EC-3C40-4DB8-9923-0C7E58BDB4B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01" name="矩形 2200">
                    <a:extLst>
                      <a:ext uri="{FF2B5EF4-FFF2-40B4-BE49-F238E27FC236}">
                        <a16:creationId xmlns:a16="http://schemas.microsoft.com/office/drawing/2014/main" id="{76F0B4F6-5864-4CF8-B312-E2A010444E0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02" name="文本框 2201">
                    <a:extLst>
                      <a:ext uri="{FF2B5EF4-FFF2-40B4-BE49-F238E27FC236}">
                        <a16:creationId xmlns:a16="http://schemas.microsoft.com/office/drawing/2014/main" id="{44217B52-8E11-4ED9-9D70-1F8ACC1E0E4C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93" name="直接连接符 2192">
                <a:extLst>
                  <a:ext uri="{FF2B5EF4-FFF2-40B4-BE49-F238E27FC236}">
                    <a16:creationId xmlns:a16="http://schemas.microsoft.com/office/drawing/2014/main" id="{ACBCD7E8-550D-496B-BB92-1B6E7FBBD0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94" name="组合 2193">
                <a:extLst>
                  <a:ext uri="{FF2B5EF4-FFF2-40B4-BE49-F238E27FC236}">
                    <a16:creationId xmlns:a16="http://schemas.microsoft.com/office/drawing/2014/main" id="{D0D0AC74-6A4F-45C2-A27A-F6DB94BB8A7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95" name="Oval 55">
                  <a:extLst>
                    <a:ext uri="{FF2B5EF4-FFF2-40B4-BE49-F238E27FC236}">
                      <a16:creationId xmlns:a16="http://schemas.microsoft.com/office/drawing/2014/main" id="{1CF66144-3FA4-4914-9065-5D789CC72D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96" name="Freeform 56">
                  <a:extLst>
                    <a:ext uri="{FF2B5EF4-FFF2-40B4-BE49-F238E27FC236}">
                      <a16:creationId xmlns:a16="http://schemas.microsoft.com/office/drawing/2014/main" id="{8E961D97-BF05-4D3F-9C66-6B65236D6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7" name="Freeform 57">
                  <a:extLst>
                    <a:ext uri="{FF2B5EF4-FFF2-40B4-BE49-F238E27FC236}">
                      <a16:creationId xmlns:a16="http://schemas.microsoft.com/office/drawing/2014/main" id="{B8F5C10C-A539-4C26-BE38-A15345B16C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8" name="Freeform 58">
                  <a:extLst>
                    <a:ext uri="{FF2B5EF4-FFF2-40B4-BE49-F238E27FC236}">
                      <a16:creationId xmlns:a16="http://schemas.microsoft.com/office/drawing/2014/main" id="{3C7EAE99-779E-48EC-A7B4-956C416404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4" name="组合 2113">
              <a:extLst>
                <a:ext uri="{FF2B5EF4-FFF2-40B4-BE49-F238E27FC236}">
                  <a16:creationId xmlns:a16="http://schemas.microsoft.com/office/drawing/2014/main" id="{4EA0EA12-E6EF-4911-9997-0DFDC231D2B2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180" name="矩形 2179">
                <a:extLst>
                  <a:ext uri="{FF2B5EF4-FFF2-40B4-BE49-F238E27FC236}">
                    <a16:creationId xmlns:a16="http://schemas.microsoft.com/office/drawing/2014/main" id="{49364FED-6D38-424B-B5CA-52BF31D7D18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81" name="组合 2180">
                <a:extLst>
                  <a:ext uri="{FF2B5EF4-FFF2-40B4-BE49-F238E27FC236}">
                    <a16:creationId xmlns:a16="http://schemas.microsoft.com/office/drawing/2014/main" id="{C83D2000-771E-4CEE-9783-96F23A871306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188" name="矩形 2187">
                  <a:extLst>
                    <a:ext uri="{FF2B5EF4-FFF2-40B4-BE49-F238E27FC236}">
                      <a16:creationId xmlns:a16="http://schemas.microsoft.com/office/drawing/2014/main" id="{CA2D5440-CA36-4307-9361-7E3D44B925D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189" name="图片 2188">
                  <a:extLst>
                    <a:ext uri="{FF2B5EF4-FFF2-40B4-BE49-F238E27FC236}">
                      <a16:creationId xmlns:a16="http://schemas.microsoft.com/office/drawing/2014/main" id="{655E5DD6-AC94-4D6E-8134-CFC84E6E35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190" name="文本框 2189">
                  <a:extLst>
                    <a:ext uri="{FF2B5EF4-FFF2-40B4-BE49-F238E27FC236}">
                      <a16:creationId xmlns:a16="http://schemas.microsoft.com/office/drawing/2014/main" id="{8C0163BD-AC14-4C5D-A7B4-FCC4508575AC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182" name="直接连接符 2181">
                <a:extLst>
                  <a:ext uri="{FF2B5EF4-FFF2-40B4-BE49-F238E27FC236}">
                    <a16:creationId xmlns:a16="http://schemas.microsoft.com/office/drawing/2014/main" id="{936BA1CF-8AF3-4094-8D6F-F08B26593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83" name="组合 2182">
                <a:extLst>
                  <a:ext uri="{FF2B5EF4-FFF2-40B4-BE49-F238E27FC236}">
                    <a16:creationId xmlns:a16="http://schemas.microsoft.com/office/drawing/2014/main" id="{6D9CE956-8757-4874-A5A8-F35D004669C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84" name="Oval 55">
                  <a:extLst>
                    <a:ext uri="{FF2B5EF4-FFF2-40B4-BE49-F238E27FC236}">
                      <a16:creationId xmlns:a16="http://schemas.microsoft.com/office/drawing/2014/main" id="{95BAA7D1-7E69-400D-A52D-60837982C2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85" name="Freeform 56">
                  <a:extLst>
                    <a:ext uri="{FF2B5EF4-FFF2-40B4-BE49-F238E27FC236}">
                      <a16:creationId xmlns:a16="http://schemas.microsoft.com/office/drawing/2014/main" id="{9D41C450-A1AB-4A40-A42C-666B9A7D16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6" name="Freeform 57">
                  <a:extLst>
                    <a:ext uri="{FF2B5EF4-FFF2-40B4-BE49-F238E27FC236}">
                      <a16:creationId xmlns:a16="http://schemas.microsoft.com/office/drawing/2014/main" id="{16632485-7E68-49A3-996B-2F87A17231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7" name="Freeform 58">
                  <a:extLst>
                    <a:ext uri="{FF2B5EF4-FFF2-40B4-BE49-F238E27FC236}">
                      <a16:creationId xmlns:a16="http://schemas.microsoft.com/office/drawing/2014/main" id="{1FDF62E8-D915-4D49-90D3-6D02D91282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5" name="组合 2114">
              <a:extLst>
                <a:ext uri="{FF2B5EF4-FFF2-40B4-BE49-F238E27FC236}">
                  <a16:creationId xmlns:a16="http://schemas.microsoft.com/office/drawing/2014/main" id="{AB63C430-A532-43FE-A6E6-73ECD8FB0B84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168" name="矩形 2167">
                <a:extLst>
                  <a:ext uri="{FF2B5EF4-FFF2-40B4-BE49-F238E27FC236}">
                    <a16:creationId xmlns:a16="http://schemas.microsoft.com/office/drawing/2014/main" id="{BD052EBD-DCFD-4960-9B0D-D59482F2DC4C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69" name="组合 2168">
                <a:extLst>
                  <a:ext uri="{FF2B5EF4-FFF2-40B4-BE49-F238E27FC236}">
                    <a16:creationId xmlns:a16="http://schemas.microsoft.com/office/drawing/2014/main" id="{6AF24881-549F-46BC-8916-056B0650643E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176" name="图片 2175">
                  <a:extLst>
                    <a:ext uri="{FF2B5EF4-FFF2-40B4-BE49-F238E27FC236}">
                      <a16:creationId xmlns:a16="http://schemas.microsoft.com/office/drawing/2014/main" id="{2D1EEC2F-5EAE-4078-89A5-2C5B0295F9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177" name="组合 2176">
                  <a:extLst>
                    <a:ext uri="{FF2B5EF4-FFF2-40B4-BE49-F238E27FC236}">
                      <a16:creationId xmlns:a16="http://schemas.microsoft.com/office/drawing/2014/main" id="{697E0936-B013-4436-9471-AF9022DEFBBC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178" name="矩形 2177">
                    <a:extLst>
                      <a:ext uri="{FF2B5EF4-FFF2-40B4-BE49-F238E27FC236}">
                        <a16:creationId xmlns:a16="http://schemas.microsoft.com/office/drawing/2014/main" id="{E8C4D277-0707-4647-BF44-9471FECF50A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79" name="文本框 2178">
                    <a:extLst>
                      <a:ext uri="{FF2B5EF4-FFF2-40B4-BE49-F238E27FC236}">
                        <a16:creationId xmlns:a16="http://schemas.microsoft.com/office/drawing/2014/main" id="{BC76B6FA-CD95-4DC9-B2F5-BBCA55F648E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70" name="直接连接符 2169">
                <a:extLst>
                  <a:ext uri="{FF2B5EF4-FFF2-40B4-BE49-F238E27FC236}">
                    <a16:creationId xmlns:a16="http://schemas.microsoft.com/office/drawing/2014/main" id="{1ED5EAF0-23CB-434B-A75C-730243D131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1" name="组合 2170">
                <a:extLst>
                  <a:ext uri="{FF2B5EF4-FFF2-40B4-BE49-F238E27FC236}">
                    <a16:creationId xmlns:a16="http://schemas.microsoft.com/office/drawing/2014/main" id="{3EB07E59-71A0-4A78-8A35-6048AB1CCFB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72" name="Oval 55">
                  <a:extLst>
                    <a:ext uri="{FF2B5EF4-FFF2-40B4-BE49-F238E27FC236}">
                      <a16:creationId xmlns:a16="http://schemas.microsoft.com/office/drawing/2014/main" id="{704E4754-93B9-42DD-9028-CF0B118C53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73" name="Freeform 56">
                  <a:extLst>
                    <a:ext uri="{FF2B5EF4-FFF2-40B4-BE49-F238E27FC236}">
                      <a16:creationId xmlns:a16="http://schemas.microsoft.com/office/drawing/2014/main" id="{A9B0731B-3C5E-4FA6-94B5-38360AFDAD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4" name="Freeform 57">
                  <a:extLst>
                    <a:ext uri="{FF2B5EF4-FFF2-40B4-BE49-F238E27FC236}">
                      <a16:creationId xmlns:a16="http://schemas.microsoft.com/office/drawing/2014/main" id="{98C66934-F8F5-4F4E-A0F1-4EF44ECC86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5" name="Freeform 58">
                  <a:extLst>
                    <a:ext uri="{FF2B5EF4-FFF2-40B4-BE49-F238E27FC236}">
                      <a16:creationId xmlns:a16="http://schemas.microsoft.com/office/drawing/2014/main" id="{1035876F-D83B-4BBB-8F39-CC7E8531A4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6" name="组合 2115">
              <a:extLst>
                <a:ext uri="{FF2B5EF4-FFF2-40B4-BE49-F238E27FC236}">
                  <a16:creationId xmlns:a16="http://schemas.microsoft.com/office/drawing/2014/main" id="{FA7F68FE-DB32-4138-9F29-00AEC586D099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156" name="矩形 2155">
                <a:extLst>
                  <a:ext uri="{FF2B5EF4-FFF2-40B4-BE49-F238E27FC236}">
                    <a16:creationId xmlns:a16="http://schemas.microsoft.com/office/drawing/2014/main" id="{72F67123-75F6-40DC-A567-05F2AB7D473E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57" name="组合 2156">
                <a:extLst>
                  <a:ext uri="{FF2B5EF4-FFF2-40B4-BE49-F238E27FC236}">
                    <a16:creationId xmlns:a16="http://schemas.microsoft.com/office/drawing/2014/main" id="{245B9427-8F75-4682-8DEE-4B0ED786DBEC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64" name="图片 2163">
                  <a:extLst>
                    <a:ext uri="{FF2B5EF4-FFF2-40B4-BE49-F238E27FC236}">
                      <a16:creationId xmlns:a16="http://schemas.microsoft.com/office/drawing/2014/main" id="{1FB431CA-EF4F-4DE3-BA0E-EE93DD1101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65" name="组合 2164">
                  <a:extLst>
                    <a:ext uri="{FF2B5EF4-FFF2-40B4-BE49-F238E27FC236}">
                      <a16:creationId xmlns:a16="http://schemas.microsoft.com/office/drawing/2014/main" id="{F2076BBF-4E86-4A6E-9EA8-32642B61B981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66" name="矩形 2165">
                    <a:extLst>
                      <a:ext uri="{FF2B5EF4-FFF2-40B4-BE49-F238E27FC236}">
                        <a16:creationId xmlns:a16="http://schemas.microsoft.com/office/drawing/2014/main" id="{36F7EDD6-82C3-4474-9C85-AF5E12F6CDC4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67" name="文本框 2166">
                    <a:extLst>
                      <a:ext uri="{FF2B5EF4-FFF2-40B4-BE49-F238E27FC236}">
                        <a16:creationId xmlns:a16="http://schemas.microsoft.com/office/drawing/2014/main" id="{D1761DD0-637B-4F83-8D15-B06DC4A9DE09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58" name="直接连接符 2157">
                <a:extLst>
                  <a:ext uri="{FF2B5EF4-FFF2-40B4-BE49-F238E27FC236}">
                    <a16:creationId xmlns:a16="http://schemas.microsoft.com/office/drawing/2014/main" id="{190080C0-B4D6-495B-8452-AA788AFBF7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59" name="组合 2158">
                <a:extLst>
                  <a:ext uri="{FF2B5EF4-FFF2-40B4-BE49-F238E27FC236}">
                    <a16:creationId xmlns:a16="http://schemas.microsoft.com/office/drawing/2014/main" id="{335D4517-3592-45E5-9921-185B351A1A45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60" name="Oval 55">
                  <a:extLst>
                    <a:ext uri="{FF2B5EF4-FFF2-40B4-BE49-F238E27FC236}">
                      <a16:creationId xmlns:a16="http://schemas.microsoft.com/office/drawing/2014/main" id="{40FB0A19-CC0E-44FF-97C4-F44BB33A34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61" name="Freeform 56">
                  <a:extLst>
                    <a:ext uri="{FF2B5EF4-FFF2-40B4-BE49-F238E27FC236}">
                      <a16:creationId xmlns:a16="http://schemas.microsoft.com/office/drawing/2014/main" id="{F141041D-3D3D-4230-8F82-8F079FE4F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2" name="Freeform 57">
                  <a:extLst>
                    <a:ext uri="{FF2B5EF4-FFF2-40B4-BE49-F238E27FC236}">
                      <a16:creationId xmlns:a16="http://schemas.microsoft.com/office/drawing/2014/main" id="{0006CB3A-60DB-4625-8B9E-9D80AFB52F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3" name="Freeform 58">
                  <a:extLst>
                    <a:ext uri="{FF2B5EF4-FFF2-40B4-BE49-F238E27FC236}">
                      <a16:creationId xmlns:a16="http://schemas.microsoft.com/office/drawing/2014/main" id="{F9D80321-3274-44BC-9EC0-B7DF7AC972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7" name="组合 2116">
              <a:extLst>
                <a:ext uri="{FF2B5EF4-FFF2-40B4-BE49-F238E27FC236}">
                  <a16:creationId xmlns:a16="http://schemas.microsoft.com/office/drawing/2014/main" id="{46FF9355-F16E-42E9-AE4A-C3EC9D9B4CA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144" name="矩形 2143">
                <a:extLst>
                  <a:ext uri="{FF2B5EF4-FFF2-40B4-BE49-F238E27FC236}">
                    <a16:creationId xmlns:a16="http://schemas.microsoft.com/office/drawing/2014/main" id="{89F797CB-A5DF-4875-AFE1-ED2A4260BE9E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45" name="组合 2144">
                <a:extLst>
                  <a:ext uri="{FF2B5EF4-FFF2-40B4-BE49-F238E27FC236}">
                    <a16:creationId xmlns:a16="http://schemas.microsoft.com/office/drawing/2014/main" id="{C5DFD057-B2A1-4016-8C0C-AEC79466E11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52" name="图片 2151">
                  <a:extLst>
                    <a:ext uri="{FF2B5EF4-FFF2-40B4-BE49-F238E27FC236}">
                      <a16:creationId xmlns:a16="http://schemas.microsoft.com/office/drawing/2014/main" id="{941D4475-6EA3-4C41-AED0-DECA733864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53" name="组合 2152">
                  <a:extLst>
                    <a:ext uri="{FF2B5EF4-FFF2-40B4-BE49-F238E27FC236}">
                      <a16:creationId xmlns:a16="http://schemas.microsoft.com/office/drawing/2014/main" id="{F8006F8D-A293-4C8C-B289-DE126065DD5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54" name="矩形 2153">
                    <a:extLst>
                      <a:ext uri="{FF2B5EF4-FFF2-40B4-BE49-F238E27FC236}">
                        <a16:creationId xmlns:a16="http://schemas.microsoft.com/office/drawing/2014/main" id="{D8BD141F-5396-41B6-901D-F966C5D8C8C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55" name="文本框 2154">
                    <a:extLst>
                      <a:ext uri="{FF2B5EF4-FFF2-40B4-BE49-F238E27FC236}">
                        <a16:creationId xmlns:a16="http://schemas.microsoft.com/office/drawing/2014/main" id="{658BDCCD-9D9E-453A-B67E-DA9262A5F7DB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46" name="直接连接符 2145">
                <a:extLst>
                  <a:ext uri="{FF2B5EF4-FFF2-40B4-BE49-F238E27FC236}">
                    <a16:creationId xmlns:a16="http://schemas.microsoft.com/office/drawing/2014/main" id="{8B62F2EB-05FD-4C04-9BF1-58CF16C31A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47" name="组合 2146">
                <a:extLst>
                  <a:ext uri="{FF2B5EF4-FFF2-40B4-BE49-F238E27FC236}">
                    <a16:creationId xmlns:a16="http://schemas.microsoft.com/office/drawing/2014/main" id="{23C5CA3F-83D1-4EDC-9750-BF3B208B49E0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48" name="Oval 55">
                  <a:extLst>
                    <a:ext uri="{FF2B5EF4-FFF2-40B4-BE49-F238E27FC236}">
                      <a16:creationId xmlns:a16="http://schemas.microsoft.com/office/drawing/2014/main" id="{D98D79C0-09D1-4AFA-887C-BA6061F804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49" name="Freeform 56">
                  <a:extLst>
                    <a:ext uri="{FF2B5EF4-FFF2-40B4-BE49-F238E27FC236}">
                      <a16:creationId xmlns:a16="http://schemas.microsoft.com/office/drawing/2014/main" id="{9823B181-F12A-4B7F-BE1C-39AB1CB195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0" name="Freeform 57">
                  <a:extLst>
                    <a:ext uri="{FF2B5EF4-FFF2-40B4-BE49-F238E27FC236}">
                      <a16:creationId xmlns:a16="http://schemas.microsoft.com/office/drawing/2014/main" id="{CEE54E89-EC9C-43DE-BEB8-00CEFA5306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1" name="Freeform 58">
                  <a:extLst>
                    <a:ext uri="{FF2B5EF4-FFF2-40B4-BE49-F238E27FC236}">
                      <a16:creationId xmlns:a16="http://schemas.microsoft.com/office/drawing/2014/main" id="{574BD057-6303-4699-A5DF-7E1A4D253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8" name="组合 2117">
              <a:extLst>
                <a:ext uri="{FF2B5EF4-FFF2-40B4-BE49-F238E27FC236}">
                  <a16:creationId xmlns:a16="http://schemas.microsoft.com/office/drawing/2014/main" id="{A0753F3F-BC7A-4E29-B75B-CC80C3E8ED6C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132" name="矩形 2131">
                <a:extLst>
                  <a:ext uri="{FF2B5EF4-FFF2-40B4-BE49-F238E27FC236}">
                    <a16:creationId xmlns:a16="http://schemas.microsoft.com/office/drawing/2014/main" id="{19166796-4E07-4034-A1B0-55950A572AA0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33" name="组合 2132">
                <a:extLst>
                  <a:ext uri="{FF2B5EF4-FFF2-40B4-BE49-F238E27FC236}">
                    <a16:creationId xmlns:a16="http://schemas.microsoft.com/office/drawing/2014/main" id="{352639C4-3124-4AA3-B2ED-E4A83D77E58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40" name="图片 2139">
                  <a:extLst>
                    <a:ext uri="{FF2B5EF4-FFF2-40B4-BE49-F238E27FC236}">
                      <a16:creationId xmlns:a16="http://schemas.microsoft.com/office/drawing/2014/main" id="{FB217711-5DB9-434A-B6DD-89AC9146FB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41" name="组合 2140">
                  <a:extLst>
                    <a:ext uri="{FF2B5EF4-FFF2-40B4-BE49-F238E27FC236}">
                      <a16:creationId xmlns:a16="http://schemas.microsoft.com/office/drawing/2014/main" id="{E099A6F4-8D84-4804-8967-18B7AFF3DC22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42" name="矩形 2141">
                    <a:extLst>
                      <a:ext uri="{FF2B5EF4-FFF2-40B4-BE49-F238E27FC236}">
                        <a16:creationId xmlns:a16="http://schemas.microsoft.com/office/drawing/2014/main" id="{816A026F-CDB1-449F-B524-B09B4D9C7AF9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43" name="文本框 2142">
                    <a:extLst>
                      <a:ext uri="{FF2B5EF4-FFF2-40B4-BE49-F238E27FC236}">
                        <a16:creationId xmlns:a16="http://schemas.microsoft.com/office/drawing/2014/main" id="{050E1338-1DB5-42F1-B1FA-20F64F2242F7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34" name="直接连接符 2133">
                <a:extLst>
                  <a:ext uri="{FF2B5EF4-FFF2-40B4-BE49-F238E27FC236}">
                    <a16:creationId xmlns:a16="http://schemas.microsoft.com/office/drawing/2014/main" id="{AA5CDEBD-65EE-4047-8F17-DC691E84EB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35" name="组合 2134">
                <a:extLst>
                  <a:ext uri="{FF2B5EF4-FFF2-40B4-BE49-F238E27FC236}">
                    <a16:creationId xmlns:a16="http://schemas.microsoft.com/office/drawing/2014/main" id="{1953E7F3-C58B-402C-8EA9-6DD31373AD76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36" name="Oval 55">
                  <a:extLst>
                    <a:ext uri="{FF2B5EF4-FFF2-40B4-BE49-F238E27FC236}">
                      <a16:creationId xmlns:a16="http://schemas.microsoft.com/office/drawing/2014/main" id="{3790E2FA-D231-42B1-921B-D6EA9C7E93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37" name="Freeform 56">
                  <a:extLst>
                    <a:ext uri="{FF2B5EF4-FFF2-40B4-BE49-F238E27FC236}">
                      <a16:creationId xmlns:a16="http://schemas.microsoft.com/office/drawing/2014/main" id="{D6790689-B011-44F2-A6DC-9CF9784EF7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8" name="Freeform 57">
                  <a:extLst>
                    <a:ext uri="{FF2B5EF4-FFF2-40B4-BE49-F238E27FC236}">
                      <a16:creationId xmlns:a16="http://schemas.microsoft.com/office/drawing/2014/main" id="{899A5598-3B4E-4CFD-B7C0-F4CDA04754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9" name="Freeform 58">
                  <a:extLst>
                    <a:ext uri="{FF2B5EF4-FFF2-40B4-BE49-F238E27FC236}">
                      <a16:creationId xmlns:a16="http://schemas.microsoft.com/office/drawing/2014/main" id="{CFE7EE57-4DE7-42F3-B44F-30F764AFB5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9" name="组合 2118">
              <a:extLst>
                <a:ext uri="{FF2B5EF4-FFF2-40B4-BE49-F238E27FC236}">
                  <a16:creationId xmlns:a16="http://schemas.microsoft.com/office/drawing/2014/main" id="{E2406D4C-4C9F-4386-A5C2-753596BD7C59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120" name="矩形 2119">
                <a:extLst>
                  <a:ext uri="{FF2B5EF4-FFF2-40B4-BE49-F238E27FC236}">
                    <a16:creationId xmlns:a16="http://schemas.microsoft.com/office/drawing/2014/main" id="{741F19B9-290E-4C1C-A89A-97960F77AE79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21" name="组合 2120">
                <a:extLst>
                  <a:ext uri="{FF2B5EF4-FFF2-40B4-BE49-F238E27FC236}">
                    <a16:creationId xmlns:a16="http://schemas.microsoft.com/office/drawing/2014/main" id="{6F669E9A-DA30-4C55-9E72-7B1B254FD86C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28" name="图片 2127">
                  <a:extLst>
                    <a:ext uri="{FF2B5EF4-FFF2-40B4-BE49-F238E27FC236}">
                      <a16:creationId xmlns:a16="http://schemas.microsoft.com/office/drawing/2014/main" id="{BB7767B6-5370-404A-944D-F53F26C582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29" name="组合 2128">
                  <a:extLst>
                    <a:ext uri="{FF2B5EF4-FFF2-40B4-BE49-F238E27FC236}">
                      <a16:creationId xmlns:a16="http://schemas.microsoft.com/office/drawing/2014/main" id="{D47BC1FF-CF69-4D30-9507-DD9381DAAB5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30" name="矩形 2129">
                    <a:extLst>
                      <a:ext uri="{FF2B5EF4-FFF2-40B4-BE49-F238E27FC236}">
                        <a16:creationId xmlns:a16="http://schemas.microsoft.com/office/drawing/2014/main" id="{A60218EA-2D6A-4524-813F-C6BE248A137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31" name="文本框 2130">
                    <a:extLst>
                      <a:ext uri="{FF2B5EF4-FFF2-40B4-BE49-F238E27FC236}">
                        <a16:creationId xmlns:a16="http://schemas.microsoft.com/office/drawing/2014/main" id="{DD73ABD5-D0ED-489E-A66B-D806CC2F3E8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22" name="直接连接符 2121">
                <a:extLst>
                  <a:ext uri="{FF2B5EF4-FFF2-40B4-BE49-F238E27FC236}">
                    <a16:creationId xmlns:a16="http://schemas.microsoft.com/office/drawing/2014/main" id="{BF27ED78-449E-426C-8CC5-0A7D6C28ED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23" name="组合 2122">
                <a:extLst>
                  <a:ext uri="{FF2B5EF4-FFF2-40B4-BE49-F238E27FC236}">
                    <a16:creationId xmlns:a16="http://schemas.microsoft.com/office/drawing/2014/main" id="{C4CADE11-63BA-438E-ACD4-10D91E949A6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24" name="Oval 55">
                  <a:extLst>
                    <a:ext uri="{FF2B5EF4-FFF2-40B4-BE49-F238E27FC236}">
                      <a16:creationId xmlns:a16="http://schemas.microsoft.com/office/drawing/2014/main" id="{9C3AB60B-6AAF-44E6-B5E8-FEDB0496A9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25" name="Freeform 56">
                  <a:extLst>
                    <a:ext uri="{FF2B5EF4-FFF2-40B4-BE49-F238E27FC236}">
                      <a16:creationId xmlns:a16="http://schemas.microsoft.com/office/drawing/2014/main" id="{C5299569-76EC-4C2A-B112-80EF04C804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6" name="Freeform 57">
                  <a:extLst>
                    <a:ext uri="{FF2B5EF4-FFF2-40B4-BE49-F238E27FC236}">
                      <a16:creationId xmlns:a16="http://schemas.microsoft.com/office/drawing/2014/main" id="{7B48FBFB-B222-40C7-8F70-EF93670331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7" name="Freeform 58">
                  <a:extLst>
                    <a:ext uri="{FF2B5EF4-FFF2-40B4-BE49-F238E27FC236}">
                      <a16:creationId xmlns:a16="http://schemas.microsoft.com/office/drawing/2014/main" id="{F1BE5BC1-9EAD-4DB2-A0BC-F3870C2810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238" name="组合 2237">
            <a:extLst>
              <a:ext uri="{FF2B5EF4-FFF2-40B4-BE49-F238E27FC236}">
                <a16:creationId xmlns:a16="http://schemas.microsoft.com/office/drawing/2014/main" id="{36A71242-9255-444D-9A0A-83F7462CB051}"/>
              </a:ext>
            </a:extLst>
          </p:cNvPr>
          <p:cNvGrpSpPr/>
          <p:nvPr/>
        </p:nvGrpSpPr>
        <p:grpSpPr>
          <a:xfrm>
            <a:off x="2575694" y="3521663"/>
            <a:ext cx="9063477" cy="796381"/>
            <a:chOff x="2575694" y="1683886"/>
            <a:chExt cx="9063477" cy="796381"/>
          </a:xfrm>
        </p:grpSpPr>
        <p:grpSp>
          <p:nvGrpSpPr>
            <p:cNvPr id="2239" name="组合 2238">
              <a:extLst>
                <a:ext uri="{FF2B5EF4-FFF2-40B4-BE49-F238E27FC236}">
                  <a16:creationId xmlns:a16="http://schemas.microsoft.com/office/drawing/2014/main" id="{F7F0FE91-5A94-4B73-8194-566083F51861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356" name="矩形 2355">
                <a:extLst>
                  <a:ext uri="{FF2B5EF4-FFF2-40B4-BE49-F238E27FC236}">
                    <a16:creationId xmlns:a16="http://schemas.microsoft.com/office/drawing/2014/main" id="{44AC6F3D-C50C-449A-B7D8-17A35846ED93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57" name="组合 2356">
                <a:extLst>
                  <a:ext uri="{FF2B5EF4-FFF2-40B4-BE49-F238E27FC236}">
                    <a16:creationId xmlns:a16="http://schemas.microsoft.com/office/drawing/2014/main" id="{F905842A-028C-4B95-9169-209AC947D84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64" name="矩形 2363">
                  <a:extLst>
                    <a:ext uri="{FF2B5EF4-FFF2-40B4-BE49-F238E27FC236}">
                      <a16:creationId xmlns:a16="http://schemas.microsoft.com/office/drawing/2014/main" id="{6AEECCF2-DA6E-47AF-A769-447ACA275D22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65" name="图片 2364">
                  <a:extLst>
                    <a:ext uri="{FF2B5EF4-FFF2-40B4-BE49-F238E27FC236}">
                      <a16:creationId xmlns:a16="http://schemas.microsoft.com/office/drawing/2014/main" id="{4ADDBC8C-6B7F-4F32-985B-18AE80EA96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66" name="文本框 2365">
                  <a:extLst>
                    <a:ext uri="{FF2B5EF4-FFF2-40B4-BE49-F238E27FC236}">
                      <a16:creationId xmlns:a16="http://schemas.microsoft.com/office/drawing/2014/main" id="{CE4CA98B-56C2-4797-B478-DA78240E375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58" name="直接连接符 2357">
                <a:extLst>
                  <a:ext uri="{FF2B5EF4-FFF2-40B4-BE49-F238E27FC236}">
                    <a16:creationId xmlns:a16="http://schemas.microsoft.com/office/drawing/2014/main" id="{E679A823-4304-47B4-8432-64C09DFD04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59" name="组合 2358">
                <a:extLst>
                  <a:ext uri="{FF2B5EF4-FFF2-40B4-BE49-F238E27FC236}">
                    <a16:creationId xmlns:a16="http://schemas.microsoft.com/office/drawing/2014/main" id="{9FDDDF3C-0B00-4EED-B28A-685AE8E8E7B5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60" name="Oval 55">
                  <a:extLst>
                    <a:ext uri="{FF2B5EF4-FFF2-40B4-BE49-F238E27FC236}">
                      <a16:creationId xmlns:a16="http://schemas.microsoft.com/office/drawing/2014/main" id="{479E1CCC-1E02-46B5-B066-03B0652F44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61" name="Freeform 56">
                  <a:extLst>
                    <a:ext uri="{FF2B5EF4-FFF2-40B4-BE49-F238E27FC236}">
                      <a16:creationId xmlns:a16="http://schemas.microsoft.com/office/drawing/2014/main" id="{05BCE718-35A0-4BE7-9347-DB1076FF7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2" name="Freeform 57">
                  <a:extLst>
                    <a:ext uri="{FF2B5EF4-FFF2-40B4-BE49-F238E27FC236}">
                      <a16:creationId xmlns:a16="http://schemas.microsoft.com/office/drawing/2014/main" id="{6A5EFAAC-3E63-4202-9A05-CE67C36280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3" name="Freeform 58">
                  <a:extLst>
                    <a:ext uri="{FF2B5EF4-FFF2-40B4-BE49-F238E27FC236}">
                      <a16:creationId xmlns:a16="http://schemas.microsoft.com/office/drawing/2014/main" id="{B293AE90-4C5E-4E8A-8323-1D0ABFCF62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0" name="组合 2239">
              <a:extLst>
                <a:ext uri="{FF2B5EF4-FFF2-40B4-BE49-F238E27FC236}">
                  <a16:creationId xmlns:a16="http://schemas.microsoft.com/office/drawing/2014/main" id="{ACE90C09-164D-4D95-9445-157ED5E3468A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344" name="矩形 2343">
                <a:extLst>
                  <a:ext uri="{FF2B5EF4-FFF2-40B4-BE49-F238E27FC236}">
                    <a16:creationId xmlns:a16="http://schemas.microsoft.com/office/drawing/2014/main" id="{5AD984BE-96A9-4A94-8890-D820310B21A6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45" name="组合 2344">
                <a:extLst>
                  <a:ext uri="{FF2B5EF4-FFF2-40B4-BE49-F238E27FC236}">
                    <a16:creationId xmlns:a16="http://schemas.microsoft.com/office/drawing/2014/main" id="{D202BF49-8667-48DC-99FA-7F7676F41B3F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52" name="图片 2351">
                  <a:extLst>
                    <a:ext uri="{FF2B5EF4-FFF2-40B4-BE49-F238E27FC236}">
                      <a16:creationId xmlns:a16="http://schemas.microsoft.com/office/drawing/2014/main" id="{D4AA07CF-E718-4C3B-9E3C-EE9AD69E56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53" name="组合 2352">
                  <a:extLst>
                    <a:ext uri="{FF2B5EF4-FFF2-40B4-BE49-F238E27FC236}">
                      <a16:creationId xmlns:a16="http://schemas.microsoft.com/office/drawing/2014/main" id="{0E9DC941-188D-44C0-BDBD-3CF223F096B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54" name="矩形 2353">
                    <a:extLst>
                      <a:ext uri="{FF2B5EF4-FFF2-40B4-BE49-F238E27FC236}">
                        <a16:creationId xmlns:a16="http://schemas.microsoft.com/office/drawing/2014/main" id="{C142883C-8080-43D3-8609-EBC1D8B1291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55" name="文本框 2354">
                    <a:extLst>
                      <a:ext uri="{FF2B5EF4-FFF2-40B4-BE49-F238E27FC236}">
                        <a16:creationId xmlns:a16="http://schemas.microsoft.com/office/drawing/2014/main" id="{C7E5A7A7-748E-41C3-AD38-469D23478D39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46" name="直接连接符 2345">
                <a:extLst>
                  <a:ext uri="{FF2B5EF4-FFF2-40B4-BE49-F238E27FC236}">
                    <a16:creationId xmlns:a16="http://schemas.microsoft.com/office/drawing/2014/main" id="{E1DEEE7C-58CD-4C60-9BDC-B0F74834D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7" name="组合 2346">
                <a:extLst>
                  <a:ext uri="{FF2B5EF4-FFF2-40B4-BE49-F238E27FC236}">
                    <a16:creationId xmlns:a16="http://schemas.microsoft.com/office/drawing/2014/main" id="{6F47468C-EE79-4B4F-9B78-E95B5467525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48" name="Oval 55">
                  <a:extLst>
                    <a:ext uri="{FF2B5EF4-FFF2-40B4-BE49-F238E27FC236}">
                      <a16:creationId xmlns:a16="http://schemas.microsoft.com/office/drawing/2014/main" id="{3DD70CD2-478F-4C07-9527-30F4518072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49" name="Freeform 56">
                  <a:extLst>
                    <a:ext uri="{FF2B5EF4-FFF2-40B4-BE49-F238E27FC236}">
                      <a16:creationId xmlns:a16="http://schemas.microsoft.com/office/drawing/2014/main" id="{25BE4341-5720-4CBC-98E5-CDFFA36D42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0" name="Freeform 57">
                  <a:extLst>
                    <a:ext uri="{FF2B5EF4-FFF2-40B4-BE49-F238E27FC236}">
                      <a16:creationId xmlns:a16="http://schemas.microsoft.com/office/drawing/2014/main" id="{89107D3E-2371-43C8-BA3B-BF50E632D7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1" name="Freeform 58">
                  <a:extLst>
                    <a:ext uri="{FF2B5EF4-FFF2-40B4-BE49-F238E27FC236}">
                      <a16:creationId xmlns:a16="http://schemas.microsoft.com/office/drawing/2014/main" id="{099841DC-4A8D-4A34-8833-A44C45534C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1" name="组合 2240">
              <a:extLst>
                <a:ext uri="{FF2B5EF4-FFF2-40B4-BE49-F238E27FC236}">
                  <a16:creationId xmlns:a16="http://schemas.microsoft.com/office/drawing/2014/main" id="{AB79FCC7-49ED-4042-A608-B7CCF8DCA216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332" name="矩形 2331">
                <a:extLst>
                  <a:ext uri="{FF2B5EF4-FFF2-40B4-BE49-F238E27FC236}">
                    <a16:creationId xmlns:a16="http://schemas.microsoft.com/office/drawing/2014/main" id="{3980C966-21F0-4D77-A100-491ADD29C421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33" name="组合 2332">
                <a:extLst>
                  <a:ext uri="{FF2B5EF4-FFF2-40B4-BE49-F238E27FC236}">
                    <a16:creationId xmlns:a16="http://schemas.microsoft.com/office/drawing/2014/main" id="{E9E6951D-809E-4AAB-ACCB-D0CF30BE526D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340" name="图片 2339">
                  <a:extLst>
                    <a:ext uri="{FF2B5EF4-FFF2-40B4-BE49-F238E27FC236}">
                      <a16:creationId xmlns:a16="http://schemas.microsoft.com/office/drawing/2014/main" id="{D90C701C-CA3D-4AF6-8C48-CF4A963AA5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341" name="组合 2340">
                  <a:extLst>
                    <a:ext uri="{FF2B5EF4-FFF2-40B4-BE49-F238E27FC236}">
                      <a16:creationId xmlns:a16="http://schemas.microsoft.com/office/drawing/2014/main" id="{D564A5FE-015E-4731-8C7E-4DF7D52CF10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342" name="矩形 2341">
                    <a:extLst>
                      <a:ext uri="{FF2B5EF4-FFF2-40B4-BE49-F238E27FC236}">
                        <a16:creationId xmlns:a16="http://schemas.microsoft.com/office/drawing/2014/main" id="{804C7A55-4C98-4CF7-B946-F582C922E341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43" name="文本框 2342">
                    <a:extLst>
                      <a:ext uri="{FF2B5EF4-FFF2-40B4-BE49-F238E27FC236}">
                        <a16:creationId xmlns:a16="http://schemas.microsoft.com/office/drawing/2014/main" id="{F110BC2F-B2B8-4F45-B4DC-DB989D541D48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34" name="直接连接符 2333">
                <a:extLst>
                  <a:ext uri="{FF2B5EF4-FFF2-40B4-BE49-F238E27FC236}">
                    <a16:creationId xmlns:a16="http://schemas.microsoft.com/office/drawing/2014/main" id="{13404BF7-55E7-48E9-A315-C19629192F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35" name="组合 2334">
                <a:extLst>
                  <a:ext uri="{FF2B5EF4-FFF2-40B4-BE49-F238E27FC236}">
                    <a16:creationId xmlns:a16="http://schemas.microsoft.com/office/drawing/2014/main" id="{4E0E1494-7D10-4F8C-A5D2-6CEEC529151E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36" name="Oval 55">
                  <a:extLst>
                    <a:ext uri="{FF2B5EF4-FFF2-40B4-BE49-F238E27FC236}">
                      <a16:creationId xmlns:a16="http://schemas.microsoft.com/office/drawing/2014/main" id="{A3E2957C-849D-4A7A-9F00-E6EF31081D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37" name="Freeform 56">
                  <a:extLst>
                    <a:ext uri="{FF2B5EF4-FFF2-40B4-BE49-F238E27FC236}">
                      <a16:creationId xmlns:a16="http://schemas.microsoft.com/office/drawing/2014/main" id="{E1A81321-A31B-4C07-84BD-16169D4C5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8" name="Freeform 57">
                  <a:extLst>
                    <a:ext uri="{FF2B5EF4-FFF2-40B4-BE49-F238E27FC236}">
                      <a16:creationId xmlns:a16="http://schemas.microsoft.com/office/drawing/2014/main" id="{3AB3B1C5-BC78-40EA-A907-D3E7F8EC04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9" name="Freeform 58">
                  <a:extLst>
                    <a:ext uri="{FF2B5EF4-FFF2-40B4-BE49-F238E27FC236}">
                      <a16:creationId xmlns:a16="http://schemas.microsoft.com/office/drawing/2014/main" id="{6111D90C-7E2E-4DC0-B1E1-38182D951C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2" name="组合 2241">
              <a:extLst>
                <a:ext uri="{FF2B5EF4-FFF2-40B4-BE49-F238E27FC236}">
                  <a16:creationId xmlns:a16="http://schemas.microsoft.com/office/drawing/2014/main" id="{D7D361F3-B7EE-4F8D-B7F9-1A800E773AD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320" name="矩形 2319">
                <a:extLst>
                  <a:ext uri="{FF2B5EF4-FFF2-40B4-BE49-F238E27FC236}">
                    <a16:creationId xmlns:a16="http://schemas.microsoft.com/office/drawing/2014/main" id="{6816A680-55AE-4531-B295-C016B42613F8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21" name="组合 2320">
                <a:extLst>
                  <a:ext uri="{FF2B5EF4-FFF2-40B4-BE49-F238E27FC236}">
                    <a16:creationId xmlns:a16="http://schemas.microsoft.com/office/drawing/2014/main" id="{4A34B7AE-EA4C-4BA6-A8C2-9D04D629B660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328" name="图片 2327">
                  <a:extLst>
                    <a:ext uri="{FF2B5EF4-FFF2-40B4-BE49-F238E27FC236}">
                      <a16:creationId xmlns:a16="http://schemas.microsoft.com/office/drawing/2014/main" id="{19F4F3A0-8B0C-4C7A-A5AE-F833EEBE62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329" name="组合 2328">
                  <a:extLst>
                    <a:ext uri="{FF2B5EF4-FFF2-40B4-BE49-F238E27FC236}">
                      <a16:creationId xmlns:a16="http://schemas.microsoft.com/office/drawing/2014/main" id="{F19DAC9F-424F-430B-955A-94A3A9F775F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330" name="矩形 2329">
                    <a:extLst>
                      <a:ext uri="{FF2B5EF4-FFF2-40B4-BE49-F238E27FC236}">
                        <a16:creationId xmlns:a16="http://schemas.microsoft.com/office/drawing/2014/main" id="{8C3ADF39-75F5-4315-BD1D-C8E6992B6DC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31" name="文本框 2330">
                    <a:extLst>
                      <a:ext uri="{FF2B5EF4-FFF2-40B4-BE49-F238E27FC236}">
                        <a16:creationId xmlns:a16="http://schemas.microsoft.com/office/drawing/2014/main" id="{119B8113-3900-4026-A6D8-21E248F07832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22" name="直接连接符 2321">
                <a:extLst>
                  <a:ext uri="{FF2B5EF4-FFF2-40B4-BE49-F238E27FC236}">
                    <a16:creationId xmlns:a16="http://schemas.microsoft.com/office/drawing/2014/main" id="{A30B5B3A-DD78-44E9-AD48-F8BDF9D441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23" name="组合 2322">
                <a:extLst>
                  <a:ext uri="{FF2B5EF4-FFF2-40B4-BE49-F238E27FC236}">
                    <a16:creationId xmlns:a16="http://schemas.microsoft.com/office/drawing/2014/main" id="{D9199A4A-A64F-4669-BE56-162BDAFBF669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24" name="Oval 55">
                  <a:extLst>
                    <a:ext uri="{FF2B5EF4-FFF2-40B4-BE49-F238E27FC236}">
                      <a16:creationId xmlns:a16="http://schemas.microsoft.com/office/drawing/2014/main" id="{2A6550FC-6CB0-4C92-9E60-A2C71F1930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25" name="Freeform 56">
                  <a:extLst>
                    <a:ext uri="{FF2B5EF4-FFF2-40B4-BE49-F238E27FC236}">
                      <a16:creationId xmlns:a16="http://schemas.microsoft.com/office/drawing/2014/main" id="{895C4053-B9EF-40C2-BAE9-6DA595731B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6" name="Freeform 57">
                  <a:extLst>
                    <a:ext uri="{FF2B5EF4-FFF2-40B4-BE49-F238E27FC236}">
                      <a16:creationId xmlns:a16="http://schemas.microsoft.com/office/drawing/2014/main" id="{0CE8495E-F7D7-4E05-9EB2-604F9CBBCF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7" name="Freeform 58">
                  <a:extLst>
                    <a:ext uri="{FF2B5EF4-FFF2-40B4-BE49-F238E27FC236}">
                      <a16:creationId xmlns:a16="http://schemas.microsoft.com/office/drawing/2014/main" id="{445AD745-2845-4792-B2E4-C863C17F4A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3" name="组合 2242">
              <a:extLst>
                <a:ext uri="{FF2B5EF4-FFF2-40B4-BE49-F238E27FC236}">
                  <a16:creationId xmlns:a16="http://schemas.microsoft.com/office/drawing/2014/main" id="{752CAA19-01CA-4554-A6FA-3ACAC1AEC978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309" name="矩形 2308">
                <a:extLst>
                  <a:ext uri="{FF2B5EF4-FFF2-40B4-BE49-F238E27FC236}">
                    <a16:creationId xmlns:a16="http://schemas.microsoft.com/office/drawing/2014/main" id="{1E28330B-2E4C-44FB-947A-1983F6FBEAF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10" name="组合 2309">
                <a:extLst>
                  <a:ext uri="{FF2B5EF4-FFF2-40B4-BE49-F238E27FC236}">
                    <a16:creationId xmlns:a16="http://schemas.microsoft.com/office/drawing/2014/main" id="{B8B31114-B077-4FDB-BB6A-BA1CE156271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17" name="矩形 2316">
                  <a:extLst>
                    <a:ext uri="{FF2B5EF4-FFF2-40B4-BE49-F238E27FC236}">
                      <a16:creationId xmlns:a16="http://schemas.microsoft.com/office/drawing/2014/main" id="{2C34EB6A-6E24-496D-B629-788F8525E92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18" name="图片 2317">
                  <a:extLst>
                    <a:ext uri="{FF2B5EF4-FFF2-40B4-BE49-F238E27FC236}">
                      <a16:creationId xmlns:a16="http://schemas.microsoft.com/office/drawing/2014/main" id="{3D6152FD-0E22-4E63-8112-622EC92D2B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19" name="文本框 2318">
                  <a:extLst>
                    <a:ext uri="{FF2B5EF4-FFF2-40B4-BE49-F238E27FC236}">
                      <a16:creationId xmlns:a16="http://schemas.microsoft.com/office/drawing/2014/main" id="{D59301EE-31CE-444F-A3E7-57CA4A242E19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11" name="直接连接符 2310">
                <a:extLst>
                  <a:ext uri="{FF2B5EF4-FFF2-40B4-BE49-F238E27FC236}">
                    <a16:creationId xmlns:a16="http://schemas.microsoft.com/office/drawing/2014/main" id="{47C10D26-7F33-4659-8FA6-E0A31BFA3D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12" name="组合 2311">
                <a:extLst>
                  <a:ext uri="{FF2B5EF4-FFF2-40B4-BE49-F238E27FC236}">
                    <a16:creationId xmlns:a16="http://schemas.microsoft.com/office/drawing/2014/main" id="{913C18BB-F70A-404F-8C05-294A8506AD3F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13" name="Oval 55">
                  <a:extLst>
                    <a:ext uri="{FF2B5EF4-FFF2-40B4-BE49-F238E27FC236}">
                      <a16:creationId xmlns:a16="http://schemas.microsoft.com/office/drawing/2014/main" id="{BDB656E4-00DC-4E1B-9DC4-B81397CB6F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14" name="Freeform 56">
                  <a:extLst>
                    <a:ext uri="{FF2B5EF4-FFF2-40B4-BE49-F238E27FC236}">
                      <a16:creationId xmlns:a16="http://schemas.microsoft.com/office/drawing/2014/main" id="{8B145796-8D2E-466E-8CC0-8711F8A9F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5" name="Freeform 57">
                  <a:extLst>
                    <a:ext uri="{FF2B5EF4-FFF2-40B4-BE49-F238E27FC236}">
                      <a16:creationId xmlns:a16="http://schemas.microsoft.com/office/drawing/2014/main" id="{9C279305-CA60-4DC2-A35F-8CA6A6CEFC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6" name="Freeform 58">
                  <a:extLst>
                    <a:ext uri="{FF2B5EF4-FFF2-40B4-BE49-F238E27FC236}">
                      <a16:creationId xmlns:a16="http://schemas.microsoft.com/office/drawing/2014/main" id="{256974E5-D860-40A0-8BB3-CB10A44B11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4" name="组合 2243">
              <a:extLst>
                <a:ext uri="{FF2B5EF4-FFF2-40B4-BE49-F238E27FC236}">
                  <a16:creationId xmlns:a16="http://schemas.microsoft.com/office/drawing/2014/main" id="{B5D75264-FE1C-411A-A54C-FEC817234A20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297" name="矩形 2296">
                <a:extLst>
                  <a:ext uri="{FF2B5EF4-FFF2-40B4-BE49-F238E27FC236}">
                    <a16:creationId xmlns:a16="http://schemas.microsoft.com/office/drawing/2014/main" id="{3EA39C99-6DB5-400F-B44F-7FA12C9B3443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98" name="组合 2297">
                <a:extLst>
                  <a:ext uri="{FF2B5EF4-FFF2-40B4-BE49-F238E27FC236}">
                    <a16:creationId xmlns:a16="http://schemas.microsoft.com/office/drawing/2014/main" id="{8836CA69-B3E9-404B-AD35-F9CA0BD5D475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05" name="图片 2304">
                  <a:extLst>
                    <a:ext uri="{FF2B5EF4-FFF2-40B4-BE49-F238E27FC236}">
                      <a16:creationId xmlns:a16="http://schemas.microsoft.com/office/drawing/2014/main" id="{DCC46B05-95A8-4563-9407-5496E877B5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06" name="组合 2305">
                  <a:extLst>
                    <a:ext uri="{FF2B5EF4-FFF2-40B4-BE49-F238E27FC236}">
                      <a16:creationId xmlns:a16="http://schemas.microsoft.com/office/drawing/2014/main" id="{EA495C16-B2C5-4698-B248-496078217391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07" name="矩形 2306">
                    <a:extLst>
                      <a:ext uri="{FF2B5EF4-FFF2-40B4-BE49-F238E27FC236}">
                        <a16:creationId xmlns:a16="http://schemas.microsoft.com/office/drawing/2014/main" id="{3E262200-7612-42E9-94CC-E369B3F448F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08" name="文本框 2307">
                    <a:extLst>
                      <a:ext uri="{FF2B5EF4-FFF2-40B4-BE49-F238E27FC236}">
                        <a16:creationId xmlns:a16="http://schemas.microsoft.com/office/drawing/2014/main" id="{7BDEDAEE-5D4B-4813-85B1-B187878D7C7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99" name="直接连接符 2298">
                <a:extLst>
                  <a:ext uri="{FF2B5EF4-FFF2-40B4-BE49-F238E27FC236}">
                    <a16:creationId xmlns:a16="http://schemas.microsoft.com/office/drawing/2014/main" id="{10F8250E-C948-489D-AEA2-D7212CC56A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00" name="组合 2299">
                <a:extLst>
                  <a:ext uri="{FF2B5EF4-FFF2-40B4-BE49-F238E27FC236}">
                    <a16:creationId xmlns:a16="http://schemas.microsoft.com/office/drawing/2014/main" id="{42114E20-C031-430A-82A6-7793A8A4E05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01" name="Oval 55">
                  <a:extLst>
                    <a:ext uri="{FF2B5EF4-FFF2-40B4-BE49-F238E27FC236}">
                      <a16:creationId xmlns:a16="http://schemas.microsoft.com/office/drawing/2014/main" id="{F3FF1DDA-631A-453E-8788-4B5EE09366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02" name="Freeform 56">
                  <a:extLst>
                    <a:ext uri="{FF2B5EF4-FFF2-40B4-BE49-F238E27FC236}">
                      <a16:creationId xmlns:a16="http://schemas.microsoft.com/office/drawing/2014/main" id="{4A7FBD49-6A74-40BA-A4F2-A0F00FC4C8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3" name="Freeform 57">
                  <a:extLst>
                    <a:ext uri="{FF2B5EF4-FFF2-40B4-BE49-F238E27FC236}">
                      <a16:creationId xmlns:a16="http://schemas.microsoft.com/office/drawing/2014/main" id="{9D394812-E640-4E63-B7C6-19E96BE78D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4" name="Freeform 58">
                  <a:extLst>
                    <a:ext uri="{FF2B5EF4-FFF2-40B4-BE49-F238E27FC236}">
                      <a16:creationId xmlns:a16="http://schemas.microsoft.com/office/drawing/2014/main" id="{794345CB-BB00-4CEC-A451-5EDF81E9E5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5" name="组合 2244">
              <a:extLst>
                <a:ext uri="{FF2B5EF4-FFF2-40B4-BE49-F238E27FC236}">
                  <a16:creationId xmlns:a16="http://schemas.microsoft.com/office/drawing/2014/main" id="{C7C6AE8D-122D-43BC-9821-4782D74C0311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285" name="矩形 2284">
                <a:extLst>
                  <a:ext uri="{FF2B5EF4-FFF2-40B4-BE49-F238E27FC236}">
                    <a16:creationId xmlns:a16="http://schemas.microsoft.com/office/drawing/2014/main" id="{626EF473-A3E4-41D3-B753-97410E67E6F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86" name="组合 2285">
                <a:extLst>
                  <a:ext uri="{FF2B5EF4-FFF2-40B4-BE49-F238E27FC236}">
                    <a16:creationId xmlns:a16="http://schemas.microsoft.com/office/drawing/2014/main" id="{4D66AB97-3DE1-4988-A919-4BC17996FB2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93" name="图片 2292">
                  <a:extLst>
                    <a:ext uri="{FF2B5EF4-FFF2-40B4-BE49-F238E27FC236}">
                      <a16:creationId xmlns:a16="http://schemas.microsoft.com/office/drawing/2014/main" id="{08E8A4B5-DB3E-47A7-9DF7-CDF0A52081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94" name="组合 2293">
                  <a:extLst>
                    <a:ext uri="{FF2B5EF4-FFF2-40B4-BE49-F238E27FC236}">
                      <a16:creationId xmlns:a16="http://schemas.microsoft.com/office/drawing/2014/main" id="{4905A780-F039-4EA9-B5AB-D0ADD858B9C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95" name="矩形 2294">
                    <a:extLst>
                      <a:ext uri="{FF2B5EF4-FFF2-40B4-BE49-F238E27FC236}">
                        <a16:creationId xmlns:a16="http://schemas.microsoft.com/office/drawing/2014/main" id="{C43021B9-124F-4B27-BDB2-73CB4B84304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96" name="文本框 2295">
                    <a:extLst>
                      <a:ext uri="{FF2B5EF4-FFF2-40B4-BE49-F238E27FC236}">
                        <a16:creationId xmlns:a16="http://schemas.microsoft.com/office/drawing/2014/main" id="{E0E2BFCA-9347-43D1-B348-B62E8E5FB6D1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87" name="直接连接符 2286">
                <a:extLst>
                  <a:ext uri="{FF2B5EF4-FFF2-40B4-BE49-F238E27FC236}">
                    <a16:creationId xmlns:a16="http://schemas.microsoft.com/office/drawing/2014/main" id="{ED587ABC-2CF0-4FA3-9240-31771D0C7A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88" name="组合 2287">
                <a:extLst>
                  <a:ext uri="{FF2B5EF4-FFF2-40B4-BE49-F238E27FC236}">
                    <a16:creationId xmlns:a16="http://schemas.microsoft.com/office/drawing/2014/main" id="{B0D0F886-F177-432C-A1E0-159E85929F58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89" name="Oval 55">
                  <a:extLst>
                    <a:ext uri="{FF2B5EF4-FFF2-40B4-BE49-F238E27FC236}">
                      <a16:creationId xmlns:a16="http://schemas.microsoft.com/office/drawing/2014/main" id="{4CE8CE83-D75B-4E35-B815-25719A0A90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90" name="Freeform 56">
                  <a:extLst>
                    <a:ext uri="{FF2B5EF4-FFF2-40B4-BE49-F238E27FC236}">
                      <a16:creationId xmlns:a16="http://schemas.microsoft.com/office/drawing/2014/main" id="{D37E9B17-FC45-4F8E-A72C-1122F80590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1" name="Freeform 57">
                  <a:extLst>
                    <a:ext uri="{FF2B5EF4-FFF2-40B4-BE49-F238E27FC236}">
                      <a16:creationId xmlns:a16="http://schemas.microsoft.com/office/drawing/2014/main" id="{910EA3DC-2772-4002-8664-44681FB1A1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2" name="Freeform 58">
                  <a:extLst>
                    <a:ext uri="{FF2B5EF4-FFF2-40B4-BE49-F238E27FC236}">
                      <a16:creationId xmlns:a16="http://schemas.microsoft.com/office/drawing/2014/main" id="{56D48ECF-2083-4DCB-BB6F-624B308D83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6" name="组合 2245">
              <a:extLst>
                <a:ext uri="{FF2B5EF4-FFF2-40B4-BE49-F238E27FC236}">
                  <a16:creationId xmlns:a16="http://schemas.microsoft.com/office/drawing/2014/main" id="{CFF2443D-F3CF-426A-BF93-ACAB0A8F0064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273" name="矩形 2272">
                <a:extLst>
                  <a:ext uri="{FF2B5EF4-FFF2-40B4-BE49-F238E27FC236}">
                    <a16:creationId xmlns:a16="http://schemas.microsoft.com/office/drawing/2014/main" id="{0B3092FD-D4F9-4FF1-885D-35B952C31BD7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74" name="组合 2273">
                <a:extLst>
                  <a:ext uri="{FF2B5EF4-FFF2-40B4-BE49-F238E27FC236}">
                    <a16:creationId xmlns:a16="http://schemas.microsoft.com/office/drawing/2014/main" id="{494BB7E6-CD02-4F12-93A6-BD076BC89CA3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81" name="图片 2280">
                  <a:extLst>
                    <a:ext uri="{FF2B5EF4-FFF2-40B4-BE49-F238E27FC236}">
                      <a16:creationId xmlns:a16="http://schemas.microsoft.com/office/drawing/2014/main" id="{7B37E68C-C967-4717-BF66-03C63758D3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82" name="组合 2281">
                  <a:extLst>
                    <a:ext uri="{FF2B5EF4-FFF2-40B4-BE49-F238E27FC236}">
                      <a16:creationId xmlns:a16="http://schemas.microsoft.com/office/drawing/2014/main" id="{25911B49-9B08-4A85-8195-9B9AF714DEC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83" name="矩形 2282">
                    <a:extLst>
                      <a:ext uri="{FF2B5EF4-FFF2-40B4-BE49-F238E27FC236}">
                        <a16:creationId xmlns:a16="http://schemas.microsoft.com/office/drawing/2014/main" id="{474F1B46-4A2C-48F6-A1DC-E4BDD446A8D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84" name="文本框 2283">
                    <a:extLst>
                      <a:ext uri="{FF2B5EF4-FFF2-40B4-BE49-F238E27FC236}">
                        <a16:creationId xmlns:a16="http://schemas.microsoft.com/office/drawing/2014/main" id="{FC442B2D-B520-49B4-99ED-95CDEB6A2E6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75" name="直接连接符 2274">
                <a:extLst>
                  <a:ext uri="{FF2B5EF4-FFF2-40B4-BE49-F238E27FC236}">
                    <a16:creationId xmlns:a16="http://schemas.microsoft.com/office/drawing/2014/main" id="{D24C3556-F9B0-4B1F-8ADC-893DCCE06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76" name="组合 2275">
                <a:extLst>
                  <a:ext uri="{FF2B5EF4-FFF2-40B4-BE49-F238E27FC236}">
                    <a16:creationId xmlns:a16="http://schemas.microsoft.com/office/drawing/2014/main" id="{021DD6FD-47C1-47B2-B144-2AAEB53D0E5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77" name="Oval 55">
                  <a:extLst>
                    <a:ext uri="{FF2B5EF4-FFF2-40B4-BE49-F238E27FC236}">
                      <a16:creationId xmlns:a16="http://schemas.microsoft.com/office/drawing/2014/main" id="{E245331A-5C37-44AD-B679-F7B35DF545C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78" name="Freeform 56">
                  <a:extLst>
                    <a:ext uri="{FF2B5EF4-FFF2-40B4-BE49-F238E27FC236}">
                      <a16:creationId xmlns:a16="http://schemas.microsoft.com/office/drawing/2014/main" id="{06AFCAC8-7BDA-47EE-BED0-BE2986C4BE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79" name="Freeform 57">
                  <a:extLst>
                    <a:ext uri="{FF2B5EF4-FFF2-40B4-BE49-F238E27FC236}">
                      <a16:creationId xmlns:a16="http://schemas.microsoft.com/office/drawing/2014/main" id="{5940E5DE-147C-4200-BB05-38FB5069A5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80" name="Freeform 58">
                  <a:extLst>
                    <a:ext uri="{FF2B5EF4-FFF2-40B4-BE49-F238E27FC236}">
                      <a16:creationId xmlns:a16="http://schemas.microsoft.com/office/drawing/2014/main" id="{2A171820-7948-45B2-B7E7-18BCA30F35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7" name="组合 2246">
              <a:extLst>
                <a:ext uri="{FF2B5EF4-FFF2-40B4-BE49-F238E27FC236}">
                  <a16:creationId xmlns:a16="http://schemas.microsoft.com/office/drawing/2014/main" id="{A558DB0C-59E5-4992-A952-79F8D6A3B93E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261" name="矩形 2260">
                <a:extLst>
                  <a:ext uri="{FF2B5EF4-FFF2-40B4-BE49-F238E27FC236}">
                    <a16:creationId xmlns:a16="http://schemas.microsoft.com/office/drawing/2014/main" id="{C165BA6F-D1AB-4AC4-B5FB-D7D7C2D5AFD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62" name="组合 2261">
                <a:extLst>
                  <a:ext uri="{FF2B5EF4-FFF2-40B4-BE49-F238E27FC236}">
                    <a16:creationId xmlns:a16="http://schemas.microsoft.com/office/drawing/2014/main" id="{BB60B86E-F7D4-40E7-9311-E4950E58C416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69" name="图片 2268">
                  <a:extLst>
                    <a:ext uri="{FF2B5EF4-FFF2-40B4-BE49-F238E27FC236}">
                      <a16:creationId xmlns:a16="http://schemas.microsoft.com/office/drawing/2014/main" id="{624D04A9-E439-4647-80B8-A14C228DDB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70" name="组合 2269">
                  <a:extLst>
                    <a:ext uri="{FF2B5EF4-FFF2-40B4-BE49-F238E27FC236}">
                      <a16:creationId xmlns:a16="http://schemas.microsoft.com/office/drawing/2014/main" id="{41344C49-A2AA-426C-8591-68EE9BA713D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71" name="矩形 2270">
                    <a:extLst>
                      <a:ext uri="{FF2B5EF4-FFF2-40B4-BE49-F238E27FC236}">
                        <a16:creationId xmlns:a16="http://schemas.microsoft.com/office/drawing/2014/main" id="{7E22F113-C37E-4B52-9384-EAF1A8B3DB0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72" name="文本框 2271">
                    <a:extLst>
                      <a:ext uri="{FF2B5EF4-FFF2-40B4-BE49-F238E27FC236}">
                        <a16:creationId xmlns:a16="http://schemas.microsoft.com/office/drawing/2014/main" id="{E37267EF-AEFD-40F4-A1B1-83BEE1F30F70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63" name="直接连接符 2262">
                <a:extLst>
                  <a:ext uri="{FF2B5EF4-FFF2-40B4-BE49-F238E27FC236}">
                    <a16:creationId xmlns:a16="http://schemas.microsoft.com/office/drawing/2014/main" id="{4FF5A137-7267-4384-B303-95F29058FC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64" name="组合 2263">
                <a:extLst>
                  <a:ext uri="{FF2B5EF4-FFF2-40B4-BE49-F238E27FC236}">
                    <a16:creationId xmlns:a16="http://schemas.microsoft.com/office/drawing/2014/main" id="{8344A10F-FA41-46A8-83B3-67BD930CB057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65" name="Oval 55">
                  <a:extLst>
                    <a:ext uri="{FF2B5EF4-FFF2-40B4-BE49-F238E27FC236}">
                      <a16:creationId xmlns:a16="http://schemas.microsoft.com/office/drawing/2014/main" id="{EFD09671-F4A6-4C7C-A8D6-C5DBB89CFE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66" name="Freeform 56">
                  <a:extLst>
                    <a:ext uri="{FF2B5EF4-FFF2-40B4-BE49-F238E27FC236}">
                      <a16:creationId xmlns:a16="http://schemas.microsoft.com/office/drawing/2014/main" id="{83C81448-F277-4561-B408-3220424E0B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7" name="Freeform 57">
                  <a:extLst>
                    <a:ext uri="{FF2B5EF4-FFF2-40B4-BE49-F238E27FC236}">
                      <a16:creationId xmlns:a16="http://schemas.microsoft.com/office/drawing/2014/main" id="{02CCA641-15A9-4780-8708-0C2A3702AE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8" name="Freeform 58">
                  <a:extLst>
                    <a:ext uri="{FF2B5EF4-FFF2-40B4-BE49-F238E27FC236}">
                      <a16:creationId xmlns:a16="http://schemas.microsoft.com/office/drawing/2014/main" id="{FF706505-FD13-4F14-B2D2-1C765D37EB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8" name="组合 2247">
              <a:extLst>
                <a:ext uri="{FF2B5EF4-FFF2-40B4-BE49-F238E27FC236}">
                  <a16:creationId xmlns:a16="http://schemas.microsoft.com/office/drawing/2014/main" id="{3BA36F08-582A-49E3-AD07-15D1C48D977E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249" name="矩形 2248">
                <a:extLst>
                  <a:ext uri="{FF2B5EF4-FFF2-40B4-BE49-F238E27FC236}">
                    <a16:creationId xmlns:a16="http://schemas.microsoft.com/office/drawing/2014/main" id="{3643E657-8125-4625-ABBF-B0D93F8DCC9A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50" name="组合 2249">
                <a:extLst>
                  <a:ext uri="{FF2B5EF4-FFF2-40B4-BE49-F238E27FC236}">
                    <a16:creationId xmlns:a16="http://schemas.microsoft.com/office/drawing/2014/main" id="{1D2833A9-1916-414B-941D-E70D3F263BEE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57" name="图片 2256">
                  <a:extLst>
                    <a:ext uri="{FF2B5EF4-FFF2-40B4-BE49-F238E27FC236}">
                      <a16:creationId xmlns:a16="http://schemas.microsoft.com/office/drawing/2014/main" id="{3E05A5D0-466D-4D81-9A3C-2357A5512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58" name="组合 2257">
                  <a:extLst>
                    <a:ext uri="{FF2B5EF4-FFF2-40B4-BE49-F238E27FC236}">
                      <a16:creationId xmlns:a16="http://schemas.microsoft.com/office/drawing/2014/main" id="{DB163A46-4598-4075-8B5C-308B8900C8BB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59" name="矩形 2258">
                    <a:extLst>
                      <a:ext uri="{FF2B5EF4-FFF2-40B4-BE49-F238E27FC236}">
                        <a16:creationId xmlns:a16="http://schemas.microsoft.com/office/drawing/2014/main" id="{7FC277D8-880A-4929-8A76-F7158A6084BE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60" name="文本框 2259">
                    <a:extLst>
                      <a:ext uri="{FF2B5EF4-FFF2-40B4-BE49-F238E27FC236}">
                        <a16:creationId xmlns:a16="http://schemas.microsoft.com/office/drawing/2014/main" id="{04E9EE6A-563F-4E9B-9047-7A6094F3B197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51" name="直接连接符 2250">
                <a:extLst>
                  <a:ext uri="{FF2B5EF4-FFF2-40B4-BE49-F238E27FC236}">
                    <a16:creationId xmlns:a16="http://schemas.microsoft.com/office/drawing/2014/main" id="{34B1815F-BCB0-4CA8-A88E-7A561DBADC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52" name="组合 2251">
                <a:extLst>
                  <a:ext uri="{FF2B5EF4-FFF2-40B4-BE49-F238E27FC236}">
                    <a16:creationId xmlns:a16="http://schemas.microsoft.com/office/drawing/2014/main" id="{2B8E8AAB-3AEB-4232-B109-11158A2D5B3C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53" name="Oval 55">
                  <a:extLst>
                    <a:ext uri="{FF2B5EF4-FFF2-40B4-BE49-F238E27FC236}">
                      <a16:creationId xmlns:a16="http://schemas.microsoft.com/office/drawing/2014/main" id="{C143C7EC-8896-4E58-B9F9-FD6A4CFD8A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54" name="Freeform 56">
                  <a:extLst>
                    <a:ext uri="{FF2B5EF4-FFF2-40B4-BE49-F238E27FC236}">
                      <a16:creationId xmlns:a16="http://schemas.microsoft.com/office/drawing/2014/main" id="{F23484DE-2502-4B7F-BF73-F534DC7931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5" name="Freeform 57">
                  <a:extLst>
                    <a:ext uri="{FF2B5EF4-FFF2-40B4-BE49-F238E27FC236}">
                      <a16:creationId xmlns:a16="http://schemas.microsoft.com/office/drawing/2014/main" id="{AD573D6C-8D01-4CC0-B571-4714610A55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6" name="Freeform 58">
                  <a:extLst>
                    <a:ext uri="{FF2B5EF4-FFF2-40B4-BE49-F238E27FC236}">
                      <a16:creationId xmlns:a16="http://schemas.microsoft.com/office/drawing/2014/main" id="{D81C45D7-411C-4D92-A2D3-818755967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630" name="Freeform 21">
            <a:extLst>
              <a:ext uri="{FF2B5EF4-FFF2-40B4-BE49-F238E27FC236}">
                <a16:creationId xmlns:a16="http://schemas.microsoft.com/office/drawing/2014/main" id="{1D06BF08-ADFC-4F65-B0C3-BF6BD62A296B}"/>
              </a:ext>
            </a:extLst>
          </p:cNvPr>
          <p:cNvSpPr>
            <a:spLocks noEditPoints="1"/>
          </p:cNvSpPr>
          <p:nvPr/>
        </p:nvSpPr>
        <p:spPr bwMode="auto">
          <a:xfrm>
            <a:off x="1835841" y="9568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74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组合 468">
            <a:extLst>
              <a:ext uri="{FF2B5EF4-FFF2-40B4-BE49-F238E27FC236}">
                <a16:creationId xmlns:a16="http://schemas.microsoft.com/office/drawing/2014/main" id="{0F47FC75-B5AD-43AF-B493-B4E660F5CE46}"/>
              </a:ext>
            </a:extLst>
          </p:cNvPr>
          <p:cNvGrpSpPr/>
          <p:nvPr/>
        </p:nvGrpSpPr>
        <p:grpSpPr>
          <a:xfrm>
            <a:off x="11081171" y="2071016"/>
            <a:ext cx="1103250" cy="722231"/>
            <a:chOff x="12884369" y="655290"/>
            <a:chExt cx="1103250" cy="722231"/>
          </a:xfrm>
        </p:grpSpPr>
        <p:sp>
          <p:nvSpPr>
            <p:cNvPr id="470" name="矩形 469">
              <a:extLst>
                <a:ext uri="{FF2B5EF4-FFF2-40B4-BE49-F238E27FC236}">
                  <a16:creationId xmlns:a16="http://schemas.microsoft.com/office/drawing/2014/main" id="{43C2A25A-3023-4B58-BFF6-8E5F8BF417E6}"/>
                </a:ext>
              </a:extLst>
            </p:cNvPr>
            <p:cNvSpPr/>
            <p:nvPr/>
          </p:nvSpPr>
          <p:spPr>
            <a:xfrm>
              <a:off x="12884369" y="655290"/>
              <a:ext cx="1103250" cy="722231"/>
            </a:xfrm>
            <a:prstGeom prst="rect">
              <a:avLst/>
            </a:prstGeom>
            <a:gradFill>
              <a:gsLst>
                <a:gs pos="48000">
                  <a:schemeClr val="bg1">
                    <a:alpha val="66000"/>
                  </a:schemeClr>
                </a:gs>
                <a:gs pos="0">
                  <a:schemeClr val="bg1">
                    <a:alpha val="64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71" name="组合 470">
              <a:extLst>
                <a:ext uri="{FF2B5EF4-FFF2-40B4-BE49-F238E27FC236}">
                  <a16:creationId xmlns:a16="http://schemas.microsoft.com/office/drawing/2014/main" id="{D15866CD-1911-473F-8F14-F71CD427137B}"/>
                </a:ext>
              </a:extLst>
            </p:cNvPr>
            <p:cNvGrpSpPr/>
            <p:nvPr/>
          </p:nvGrpSpPr>
          <p:grpSpPr>
            <a:xfrm>
              <a:off x="13258405" y="683825"/>
              <a:ext cx="686099" cy="680878"/>
              <a:chOff x="8595036" y="2575651"/>
              <a:chExt cx="1305758" cy="1295820"/>
            </a:xfrm>
          </p:grpSpPr>
          <p:sp>
            <p:nvSpPr>
              <p:cNvPr id="472" name="椭圆 471">
                <a:extLst>
                  <a:ext uri="{FF2B5EF4-FFF2-40B4-BE49-F238E27FC236}">
                    <a16:creationId xmlns:a16="http://schemas.microsoft.com/office/drawing/2014/main" id="{CB892AF7-4087-45F0-BA4D-134E70FDA900}"/>
                  </a:ext>
                </a:extLst>
              </p:cNvPr>
              <p:cNvSpPr/>
              <p:nvPr/>
            </p:nvSpPr>
            <p:spPr>
              <a:xfrm>
                <a:off x="8624621" y="2575651"/>
                <a:ext cx="1134633" cy="1134634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16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3" name="矩形: 圆角 472">
                <a:extLst>
                  <a:ext uri="{FF2B5EF4-FFF2-40B4-BE49-F238E27FC236}">
                    <a16:creationId xmlns:a16="http://schemas.microsoft.com/office/drawing/2014/main" id="{22615509-DC08-4694-BF57-D2F97F3C73BC}"/>
                  </a:ext>
                </a:extLst>
              </p:cNvPr>
              <p:cNvSpPr/>
              <p:nvPr/>
            </p:nvSpPr>
            <p:spPr>
              <a:xfrm>
                <a:off x="8595036" y="3557213"/>
                <a:ext cx="1211509" cy="284794"/>
              </a:xfrm>
              <a:prstGeom prst="roundRect">
                <a:avLst/>
              </a:prstGeom>
              <a:solidFill>
                <a:schemeClr val="bg2">
                  <a:lumMod val="10000"/>
                  <a:alpha val="66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474" name="组合 473">
                <a:extLst>
                  <a:ext uri="{FF2B5EF4-FFF2-40B4-BE49-F238E27FC236}">
                    <a16:creationId xmlns:a16="http://schemas.microsoft.com/office/drawing/2014/main" id="{6D754D15-9C40-4FDA-83A2-DD526BED56F9}"/>
                  </a:ext>
                </a:extLst>
              </p:cNvPr>
              <p:cNvGrpSpPr/>
              <p:nvPr/>
            </p:nvGrpSpPr>
            <p:grpSpPr>
              <a:xfrm>
                <a:off x="8664715" y="3579579"/>
                <a:ext cx="237866" cy="236760"/>
                <a:chOff x="9917113" y="5699126"/>
                <a:chExt cx="341313" cy="339726"/>
              </a:xfrm>
            </p:grpSpPr>
            <p:sp>
              <p:nvSpPr>
                <p:cNvPr id="476" name="Freeform 867">
                  <a:extLst>
                    <a:ext uri="{FF2B5EF4-FFF2-40B4-BE49-F238E27FC236}">
                      <a16:creationId xmlns:a16="http://schemas.microsoft.com/office/drawing/2014/main" id="{AD8AD6B3-325C-4A7F-8D47-0F2C4FF3F5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6015039"/>
                  <a:ext cx="7938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2 w 5"/>
                    <a:gd name="T3" fmla="*/ 17 h 17"/>
                    <a:gd name="T4" fmla="*/ 5 w 5"/>
                    <a:gd name="T5" fmla="*/ 15 h 17"/>
                    <a:gd name="T6" fmla="*/ 5 w 5"/>
                    <a:gd name="T7" fmla="*/ 3 h 17"/>
                    <a:gd name="T8" fmla="*/ 0 w 5"/>
                    <a:gd name="T9" fmla="*/ 0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1" y="17"/>
                        <a:pt x="2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3" y="2"/>
                        <a:pt x="1" y="1"/>
                        <a:pt x="0" y="0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68">
                  <a:extLst>
                    <a:ext uri="{FF2B5EF4-FFF2-40B4-BE49-F238E27FC236}">
                      <a16:creationId xmlns:a16="http://schemas.microsoft.com/office/drawing/2014/main" id="{916E7CE3-DC1A-46BB-8F08-C014809CB8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5699126"/>
                  <a:ext cx="7938" cy="23813"/>
                </a:xfrm>
                <a:custGeom>
                  <a:avLst/>
                  <a:gdLst>
                    <a:gd name="T0" fmla="*/ 0 w 5"/>
                    <a:gd name="T1" fmla="*/ 2 h 17"/>
                    <a:gd name="T2" fmla="*/ 0 w 5"/>
                    <a:gd name="T3" fmla="*/ 17 h 17"/>
                    <a:gd name="T4" fmla="*/ 5 w 5"/>
                    <a:gd name="T5" fmla="*/ 14 h 17"/>
                    <a:gd name="T6" fmla="*/ 5 w 5"/>
                    <a:gd name="T7" fmla="*/ 2 h 17"/>
                    <a:gd name="T8" fmla="*/ 2 w 5"/>
                    <a:gd name="T9" fmla="*/ 0 h 17"/>
                    <a:gd name="T10" fmla="*/ 0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2"/>
                      </a:move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" y="16"/>
                        <a:pt x="3" y="15"/>
                        <a:pt x="5" y="14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69">
                  <a:extLst>
                    <a:ext uri="{FF2B5EF4-FFF2-40B4-BE49-F238E27FC236}">
                      <a16:creationId xmlns:a16="http://schemas.microsoft.com/office/drawing/2014/main" id="{0E9CBCAD-96B4-4F7E-BA2E-E791D1E1F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3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2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1" y="12"/>
                        <a:pt x="2" y="12"/>
                        <a:pt x="3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70">
                  <a:extLst>
                    <a:ext uri="{FF2B5EF4-FFF2-40B4-BE49-F238E27FC236}">
                      <a16:creationId xmlns:a16="http://schemas.microsoft.com/office/drawing/2014/main" id="{35569DB6-9603-4A27-A9E6-51DFB581C0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2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3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71">
                  <a:extLst>
                    <a:ext uri="{FF2B5EF4-FFF2-40B4-BE49-F238E27FC236}">
                      <a16:creationId xmlns:a16="http://schemas.microsoft.com/office/drawing/2014/main" id="{61A9E5E5-5466-46CE-ADA5-7C31540DFC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72">
                  <a:extLst>
                    <a:ext uri="{FF2B5EF4-FFF2-40B4-BE49-F238E27FC236}">
                      <a16:creationId xmlns:a16="http://schemas.microsoft.com/office/drawing/2014/main" id="{9783E7BA-D83D-4365-A620-FE0016118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73">
                  <a:extLst>
                    <a:ext uri="{FF2B5EF4-FFF2-40B4-BE49-F238E27FC236}">
                      <a16:creationId xmlns:a16="http://schemas.microsoft.com/office/drawing/2014/main" id="{2D782520-66A8-4087-A043-B334B1A294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74">
                  <a:extLst>
                    <a:ext uri="{FF2B5EF4-FFF2-40B4-BE49-F238E27FC236}">
                      <a16:creationId xmlns:a16="http://schemas.microsoft.com/office/drawing/2014/main" id="{4612FE64-4EB4-48F1-8800-A87AB1232F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75">
                  <a:extLst>
                    <a:ext uri="{FF2B5EF4-FFF2-40B4-BE49-F238E27FC236}">
                      <a16:creationId xmlns:a16="http://schemas.microsoft.com/office/drawing/2014/main" id="{B46577AC-4C8E-48BD-AA42-BECCE32AAE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76">
                  <a:extLst>
                    <a:ext uri="{FF2B5EF4-FFF2-40B4-BE49-F238E27FC236}">
                      <a16:creationId xmlns:a16="http://schemas.microsoft.com/office/drawing/2014/main" id="{B3DD8C82-D164-4C25-A7DF-41DBC0A9B8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77">
                  <a:extLst>
                    <a:ext uri="{FF2B5EF4-FFF2-40B4-BE49-F238E27FC236}">
                      <a16:creationId xmlns:a16="http://schemas.microsoft.com/office/drawing/2014/main" id="{ABFC3AD4-793B-40A6-BBE8-0203AFC88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78">
                  <a:extLst>
                    <a:ext uri="{FF2B5EF4-FFF2-40B4-BE49-F238E27FC236}">
                      <a16:creationId xmlns:a16="http://schemas.microsoft.com/office/drawing/2014/main" id="{9F96C629-981C-4186-B68D-B9A0FCE5CC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79">
                  <a:extLst>
                    <a:ext uri="{FF2B5EF4-FFF2-40B4-BE49-F238E27FC236}">
                      <a16:creationId xmlns:a16="http://schemas.microsoft.com/office/drawing/2014/main" id="{79FFDCF7-AB32-4069-BFCF-5C61E3554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80">
                  <a:extLst>
                    <a:ext uri="{FF2B5EF4-FFF2-40B4-BE49-F238E27FC236}">
                      <a16:creationId xmlns:a16="http://schemas.microsoft.com/office/drawing/2014/main" id="{A0F4721F-4B33-4857-BBF0-97A50AC7D9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81">
                  <a:extLst>
                    <a:ext uri="{FF2B5EF4-FFF2-40B4-BE49-F238E27FC236}">
                      <a16:creationId xmlns:a16="http://schemas.microsoft.com/office/drawing/2014/main" id="{0C6136C8-8CAE-4424-9024-42F9D600A9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82">
                  <a:extLst>
                    <a:ext uri="{FF2B5EF4-FFF2-40B4-BE49-F238E27FC236}">
                      <a16:creationId xmlns:a16="http://schemas.microsoft.com/office/drawing/2014/main" id="{9634D4A7-49B2-4495-844B-10295AF438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83">
                  <a:extLst>
                    <a:ext uri="{FF2B5EF4-FFF2-40B4-BE49-F238E27FC236}">
                      <a16:creationId xmlns:a16="http://schemas.microsoft.com/office/drawing/2014/main" id="{61DFB5E9-BD68-49FD-92D2-B1ECA749B4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84">
                  <a:extLst>
                    <a:ext uri="{FF2B5EF4-FFF2-40B4-BE49-F238E27FC236}">
                      <a16:creationId xmlns:a16="http://schemas.microsoft.com/office/drawing/2014/main" id="{65B26761-BAE7-492D-920A-D0A76F6CA7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85">
                  <a:extLst>
                    <a:ext uri="{FF2B5EF4-FFF2-40B4-BE49-F238E27FC236}">
                      <a16:creationId xmlns:a16="http://schemas.microsoft.com/office/drawing/2014/main" id="{3A7AFB33-A0A2-49E7-91B1-E895CD4B3A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86">
                  <a:extLst>
                    <a:ext uri="{FF2B5EF4-FFF2-40B4-BE49-F238E27FC236}">
                      <a16:creationId xmlns:a16="http://schemas.microsoft.com/office/drawing/2014/main" id="{A5351A72-390F-473B-8FC2-4E1E25E2F8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87">
                  <a:extLst>
                    <a:ext uri="{FF2B5EF4-FFF2-40B4-BE49-F238E27FC236}">
                      <a16:creationId xmlns:a16="http://schemas.microsoft.com/office/drawing/2014/main" id="{A0467D8E-1957-495D-BA88-D7785F03DD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88">
                  <a:extLst>
                    <a:ext uri="{FF2B5EF4-FFF2-40B4-BE49-F238E27FC236}">
                      <a16:creationId xmlns:a16="http://schemas.microsoft.com/office/drawing/2014/main" id="{6FBAA991-9C03-47B2-90AC-ADA3BA283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89">
                  <a:extLst>
                    <a:ext uri="{FF2B5EF4-FFF2-40B4-BE49-F238E27FC236}">
                      <a16:creationId xmlns:a16="http://schemas.microsoft.com/office/drawing/2014/main" id="{BF9B7FEF-9E18-4017-BC1D-B972192D00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90">
                  <a:extLst>
                    <a:ext uri="{FF2B5EF4-FFF2-40B4-BE49-F238E27FC236}">
                      <a16:creationId xmlns:a16="http://schemas.microsoft.com/office/drawing/2014/main" id="{34F1D68C-0D62-4974-AAC9-874A7A2274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91">
                  <a:extLst>
                    <a:ext uri="{FF2B5EF4-FFF2-40B4-BE49-F238E27FC236}">
                      <a16:creationId xmlns:a16="http://schemas.microsoft.com/office/drawing/2014/main" id="{27A44753-E342-46E4-B45B-BC82E358B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92">
                  <a:extLst>
                    <a:ext uri="{FF2B5EF4-FFF2-40B4-BE49-F238E27FC236}">
                      <a16:creationId xmlns:a16="http://schemas.microsoft.com/office/drawing/2014/main" id="{7C35B0A4-260E-42BA-B56B-805972B568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93">
                  <a:extLst>
                    <a:ext uri="{FF2B5EF4-FFF2-40B4-BE49-F238E27FC236}">
                      <a16:creationId xmlns:a16="http://schemas.microsoft.com/office/drawing/2014/main" id="{3170C819-2DFF-40D7-9E7E-33A27C6FB9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94">
                  <a:extLst>
                    <a:ext uri="{FF2B5EF4-FFF2-40B4-BE49-F238E27FC236}">
                      <a16:creationId xmlns:a16="http://schemas.microsoft.com/office/drawing/2014/main" id="{589C618E-6006-42EA-8DBC-6A2AA2864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95">
                  <a:extLst>
                    <a:ext uri="{FF2B5EF4-FFF2-40B4-BE49-F238E27FC236}">
                      <a16:creationId xmlns:a16="http://schemas.microsoft.com/office/drawing/2014/main" id="{E3E7A562-B358-4322-A7A2-6BAFC6032B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96">
                  <a:extLst>
                    <a:ext uri="{FF2B5EF4-FFF2-40B4-BE49-F238E27FC236}">
                      <a16:creationId xmlns:a16="http://schemas.microsoft.com/office/drawing/2014/main" id="{4B280CC5-5AD9-4DE7-9470-B0742BEFE6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97">
                  <a:extLst>
                    <a:ext uri="{FF2B5EF4-FFF2-40B4-BE49-F238E27FC236}">
                      <a16:creationId xmlns:a16="http://schemas.microsoft.com/office/drawing/2014/main" id="{12453DCE-5A95-4E8F-908A-768F544741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98">
                  <a:extLst>
                    <a:ext uri="{FF2B5EF4-FFF2-40B4-BE49-F238E27FC236}">
                      <a16:creationId xmlns:a16="http://schemas.microsoft.com/office/drawing/2014/main" id="{754D8A92-D909-4670-B240-48A971A546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99">
                  <a:extLst>
                    <a:ext uri="{FF2B5EF4-FFF2-40B4-BE49-F238E27FC236}">
                      <a16:creationId xmlns:a16="http://schemas.microsoft.com/office/drawing/2014/main" id="{C325F35A-998E-4FC8-A4AD-06C205D95E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6021389"/>
                  <a:ext cx="6350" cy="17463"/>
                </a:xfrm>
                <a:custGeom>
                  <a:avLst/>
                  <a:gdLst>
                    <a:gd name="T0" fmla="*/ 2 w 4"/>
                    <a:gd name="T1" fmla="*/ 12 h 12"/>
                    <a:gd name="T2" fmla="*/ 4 w 4"/>
                    <a:gd name="T3" fmla="*/ 10 h 12"/>
                    <a:gd name="T4" fmla="*/ 4 w 4"/>
                    <a:gd name="T5" fmla="*/ 0 h 12"/>
                    <a:gd name="T6" fmla="*/ 0 w 4"/>
                    <a:gd name="T7" fmla="*/ 0 h 12"/>
                    <a:gd name="T8" fmla="*/ 0 w 4"/>
                    <a:gd name="T9" fmla="*/ 10 h 12"/>
                    <a:gd name="T10" fmla="*/ 2 w 4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2" y="12"/>
                      </a:moveTo>
                      <a:cubicBezTo>
                        <a:pt x="3" y="12"/>
                        <a:pt x="4" y="11"/>
                        <a:pt x="4" y="1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9" name="Freeform 900">
                  <a:extLst>
                    <a:ext uri="{FF2B5EF4-FFF2-40B4-BE49-F238E27FC236}">
                      <a16:creationId xmlns:a16="http://schemas.microsoft.com/office/drawing/2014/main" id="{4739A51B-CB75-4297-B882-C5DF3296ED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5699126"/>
                  <a:ext cx="6350" cy="17463"/>
                </a:xfrm>
                <a:custGeom>
                  <a:avLst/>
                  <a:gdLst>
                    <a:gd name="T0" fmla="*/ 0 w 4"/>
                    <a:gd name="T1" fmla="*/ 2 h 12"/>
                    <a:gd name="T2" fmla="*/ 0 w 4"/>
                    <a:gd name="T3" fmla="*/ 12 h 12"/>
                    <a:gd name="T4" fmla="*/ 4 w 4"/>
                    <a:gd name="T5" fmla="*/ 12 h 12"/>
                    <a:gd name="T6" fmla="*/ 4 w 4"/>
                    <a:gd name="T7" fmla="*/ 2 h 12"/>
                    <a:gd name="T8" fmla="*/ 2 w 4"/>
                    <a:gd name="T9" fmla="*/ 0 h 12"/>
                    <a:gd name="T10" fmla="*/ 0 w 4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0" name="Freeform 901">
                  <a:extLst>
                    <a:ext uri="{FF2B5EF4-FFF2-40B4-BE49-F238E27FC236}">
                      <a16:creationId xmlns:a16="http://schemas.microsoft.com/office/drawing/2014/main" id="{73EB6D23-F806-4F37-B6CD-9D4EAA2937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1" name="Freeform 902">
                  <a:extLst>
                    <a:ext uri="{FF2B5EF4-FFF2-40B4-BE49-F238E27FC236}">
                      <a16:creationId xmlns:a16="http://schemas.microsoft.com/office/drawing/2014/main" id="{174603CF-2A7C-4AF8-A67A-41FD6B663E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2" name="Freeform 903">
                  <a:extLst>
                    <a:ext uri="{FF2B5EF4-FFF2-40B4-BE49-F238E27FC236}">
                      <a16:creationId xmlns:a16="http://schemas.microsoft.com/office/drawing/2014/main" id="{A7EF7320-EE4E-4ADF-B40C-557B9AFE6A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3" name="Freeform 904">
                  <a:extLst>
                    <a:ext uri="{FF2B5EF4-FFF2-40B4-BE49-F238E27FC236}">
                      <a16:creationId xmlns:a16="http://schemas.microsoft.com/office/drawing/2014/main" id="{DF88AD0A-8CDC-4E57-9339-F8AB313D59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4" name="Freeform 905">
                  <a:extLst>
                    <a:ext uri="{FF2B5EF4-FFF2-40B4-BE49-F238E27FC236}">
                      <a16:creationId xmlns:a16="http://schemas.microsoft.com/office/drawing/2014/main" id="{6E215F55-05BC-443B-AED3-17CDAD76C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2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3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2" y="12"/>
                        <a:pt x="2" y="12"/>
                        <a:pt x="2" y="12"/>
                      </a:cubicBezTo>
                      <a:cubicBezTo>
                        <a:pt x="3" y="12"/>
                        <a:pt x="4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5" name="Freeform 906">
                  <a:extLst>
                    <a:ext uri="{FF2B5EF4-FFF2-40B4-BE49-F238E27FC236}">
                      <a16:creationId xmlns:a16="http://schemas.microsoft.com/office/drawing/2014/main" id="{87629932-1392-42AC-B9F4-530EC22ABE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3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2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6" name="Freeform 907">
                  <a:extLst>
                    <a:ext uri="{FF2B5EF4-FFF2-40B4-BE49-F238E27FC236}">
                      <a16:creationId xmlns:a16="http://schemas.microsoft.com/office/drawing/2014/main" id="{04982356-2040-47EF-A0AB-2831819C23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6015039"/>
                  <a:ext cx="6350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3 w 5"/>
                    <a:gd name="T3" fmla="*/ 17 h 17"/>
                    <a:gd name="T4" fmla="*/ 5 w 5"/>
                    <a:gd name="T5" fmla="*/ 15 h 17"/>
                    <a:gd name="T6" fmla="*/ 5 w 5"/>
                    <a:gd name="T7" fmla="*/ 0 h 17"/>
                    <a:gd name="T8" fmla="*/ 0 w 5"/>
                    <a:gd name="T9" fmla="*/ 3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2" y="17"/>
                        <a:pt x="3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1"/>
                        <a:pt x="2" y="2"/>
                        <a:pt x="0" y="3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7" name="Freeform 908">
                  <a:extLst>
                    <a:ext uri="{FF2B5EF4-FFF2-40B4-BE49-F238E27FC236}">
                      <a16:creationId xmlns:a16="http://schemas.microsoft.com/office/drawing/2014/main" id="{44A895AC-89F3-4055-A7C7-316DB08969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5699126"/>
                  <a:ext cx="6350" cy="23813"/>
                </a:xfrm>
                <a:custGeom>
                  <a:avLst/>
                  <a:gdLst>
                    <a:gd name="T0" fmla="*/ 5 w 5"/>
                    <a:gd name="T1" fmla="*/ 2 h 17"/>
                    <a:gd name="T2" fmla="*/ 3 w 5"/>
                    <a:gd name="T3" fmla="*/ 0 h 17"/>
                    <a:gd name="T4" fmla="*/ 0 w 5"/>
                    <a:gd name="T5" fmla="*/ 2 h 17"/>
                    <a:gd name="T6" fmla="*/ 0 w 5"/>
                    <a:gd name="T7" fmla="*/ 14 h 17"/>
                    <a:gd name="T8" fmla="*/ 5 w 5"/>
                    <a:gd name="T9" fmla="*/ 17 h 17"/>
                    <a:gd name="T10" fmla="*/ 5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5" y="2"/>
                      </a:move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5"/>
                        <a:pt x="4" y="16"/>
                        <a:pt x="5" y="17"/>
                      </a:cubicBez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8" name="Freeform 909">
                  <a:extLst>
                    <a:ext uri="{FF2B5EF4-FFF2-40B4-BE49-F238E27FC236}">
                      <a16:creationId xmlns:a16="http://schemas.microsoft.com/office/drawing/2014/main" id="{8BD61A7F-BCAD-43D8-BBA1-0A263211A1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6005514"/>
                  <a:ext cx="25400" cy="7938"/>
                </a:xfrm>
                <a:custGeom>
                  <a:avLst/>
                  <a:gdLst>
                    <a:gd name="T0" fmla="*/ 18 w 18"/>
                    <a:gd name="T1" fmla="*/ 2 h 5"/>
                    <a:gd name="T2" fmla="*/ 16 w 18"/>
                    <a:gd name="T3" fmla="*/ 0 h 5"/>
                    <a:gd name="T4" fmla="*/ 4 w 18"/>
                    <a:gd name="T5" fmla="*/ 0 h 5"/>
                    <a:gd name="T6" fmla="*/ 0 w 18"/>
                    <a:gd name="T7" fmla="*/ 5 h 5"/>
                    <a:gd name="T8" fmla="*/ 16 w 18"/>
                    <a:gd name="T9" fmla="*/ 5 h 5"/>
                    <a:gd name="T10" fmla="*/ 18 w 18"/>
                    <a:gd name="T11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8" y="2"/>
                      </a:moveTo>
                      <a:cubicBezTo>
                        <a:pt x="18" y="1"/>
                        <a:pt x="17" y="0"/>
                        <a:pt x="16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2"/>
                        <a:pt x="2" y="3"/>
                        <a:pt x="0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9" name="Freeform 910">
                  <a:extLst>
                    <a:ext uri="{FF2B5EF4-FFF2-40B4-BE49-F238E27FC236}">
                      <a16:creationId xmlns:a16="http://schemas.microsoft.com/office/drawing/2014/main" id="{D339FA42-0043-49CE-8C03-0FC0124263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6005514"/>
                  <a:ext cx="25400" cy="7938"/>
                </a:xfrm>
                <a:custGeom>
                  <a:avLst/>
                  <a:gdLst>
                    <a:gd name="T0" fmla="*/ 3 w 18"/>
                    <a:gd name="T1" fmla="*/ 5 h 5"/>
                    <a:gd name="T2" fmla="*/ 18 w 18"/>
                    <a:gd name="T3" fmla="*/ 5 h 5"/>
                    <a:gd name="T4" fmla="*/ 15 w 18"/>
                    <a:gd name="T5" fmla="*/ 0 h 5"/>
                    <a:gd name="T6" fmla="*/ 3 w 18"/>
                    <a:gd name="T7" fmla="*/ 0 h 5"/>
                    <a:gd name="T8" fmla="*/ 0 w 18"/>
                    <a:gd name="T9" fmla="*/ 2 h 5"/>
                    <a:gd name="T10" fmla="*/ 3 w 18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3" y="5"/>
                      </a:moveTo>
                      <a:cubicBezTo>
                        <a:pt x="18" y="5"/>
                        <a:pt x="18" y="5"/>
                        <a:pt x="18" y="5"/>
                      </a:cubicBezTo>
                      <a:cubicBezTo>
                        <a:pt x="17" y="3"/>
                        <a:pt x="15" y="2"/>
                        <a:pt x="1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0" name="Freeform 911">
                  <a:extLst>
                    <a:ext uri="{FF2B5EF4-FFF2-40B4-BE49-F238E27FC236}">
                      <a16:creationId xmlns:a16="http://schemas.microsoft.com/office/drawing/2014/main" id="{B05CDF99-FB5A-46AE-936E-7532939571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9122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2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2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4"/>
                        <a:pt x="13" y="3"/>
                        <a:pt x="13" y="2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1" name="Freeform 912">
                  <a:extLst>
                    <a:ext uri="{FF2B5EF4-FFF2-40B4-BE49-F238E27FC236}">
                      <a16:creationId xmlns:a16="http://schemas.microsoft.com/office/drawing/2014/main" id="{DB33282A-6901-41D3-867B-8218AF743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991226"/>
                  <a:ext cx="19050" cy="7938"/>
                </a:xfrm>
                <a:custGeom>
                  <a:avLst/>
                  <a:gdLst>
                    <a:gd name="T0" fmla="*/ 11 w 13"/>
                    <a:gd name="T1" fmla="*/ 0 h 5"/>
                    <a:gd name="T2" fmla="*/ 1 w 13"/>
                    <a:gd name="T3" fmla="*/ 0 h 5"/>
                    <a:gd name="T4" fmla="*/ 1 w 13"/>
                    <a:gd name="T5" fmla="*/ 2 h 5"/>
                    <a:gd name="T6" fmla="*/ 0 w 13"/>
                    <a:gd name="T7" fmla="*/ 5 h 5"/>
                    <a:gd name="T8" fmla="*/ 11 w 13"/>
                    <a:gd name="T9" fmla="*/ 5 h 5"/>
                    <a:gd name="T10" fmla="*/ 13 w 13"/>
                    <a:gd name="T11" fmla="*/ 2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3"/>
                        <a:pt x="0" y="4"/>
                        <a:pt x="0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2" name="Freeform 913">
                  <a:extLst>
                    <a:ext uri="{FF2B5EF4-FFF2-40B4-BE49-F238E27FC236}">
                      <a16:creationId xmlns:a16="http://schemas.microsoft.com/office/drawing/2014/main" id="{C2E22A2F-2C3D-4A41-8374-FD865D2632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78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3" name="Freeform 914">
                  <a:extLst>
                    <a:ext uri="{FF2B5EF4-FFF2-40B4-BE49-F238E27FC236}">
                      <a16:creationId xmlns:a16="http://schemas.microsoft.com/office/drawing/2014/main" id="{CE4B38A2-06B1-441B-843C-1D45503A8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78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4" name="Freeform 915">
                  <a:extLst>
                    <a:ext uri="{FF2B5EF4-FFF2-40B4-BE49-F238E27FC236}">
                      <a16:creationId xmlns:a16="http://schemas.microsoft.com/office/drawing/2014/main" id="{FF64D236-6CAE-458E-8B1F-043FA2B0FC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64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5" name="Freeform 916">
                  <a:extLst>
                    <a:ext uri="{FF2B5EF4-FFF2-40B4-BE49-F238E27FC236}">
                      <a16:creationId xmlns:a16="http://schemas.microsoft.com/office/drawing/2014/main" id="{E1F03F1F-7EA0-43E6-A73E-AD4619527D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64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6" name="Freeform 917">
                  <a:extLst>
                    <a:ext uri="{FF2B5EF4-FFF2-40B4-BE49-F238E27FC236}">
                      <a16:creationId xmlns:a16="http://schemas.microsoft.com/office/drawing/2014/main" id="{1A112044-4266-49BD-B9E4-3D1719CF9D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49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7" name="Freeform 918">
                  <a:extLst>
                    <a:ext uri="{FF2B5EF4-FFF2-40B4-BE49-F238E27FC236}">
                      <a16:creationId xmlns:a16="http://schemas.microsoft.com/office/drawing/2014/main" id="{123C0375-9692-4D88-94F6-3C765ECE8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49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8" name="Freeform 919">
                  <a:extLst>
                    <a:ext uri="{FF2B5EF4-FFF2-40B4-BE49-F238E27FC236}">
                      <a16:creationId xmlns:a16="http://schemas.microsoft.com/office/drawing/2014/main" id="{1A053AB2-2F70-4311-96A6-EC01A14A17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3566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9" name="Freeform 920">
                  <a:extLst>
                    <a:ext uri="{FF2B5EF4-FFF2-40B4-BE49-F238E27FC236}">
                      <a16:creationId xmlns:a16="http://schemas.microsoft.com/office/drawing/2014/main" id="{B1A98151-1B46-4038-91AE-23C1B5B9D1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3566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0" name="Freeform 921">
                  <a:extLst>
                    <a:ext uri="{FF2B5EF4-FFF2-40B4-BE49-F238E27FC236}">
                      <a16:creationId xmlns:a16="http://schemas.microsoft.com/office/drawing/2014/main" id="{88C507C7-673A-4FE1-B746-24B8CDDE5D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21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1" name="Freeform 922">
                  <a:extLst>
                    <a:ext uri="{FF2B5EF4-FFF2-40B4-BE49-F238E27FC236}">
                      <a16:creationId xmlns:a16="http://schemas.microsoft.com/office/drawing/2014/main" id="{64AFF982-73AC-4529-BA13-807C3436FF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21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2" name="Freeform 923">
                  <a:extLst>
                    <a:ext uri="{FF2B5EF4-FFF2-40B4-BE49-F238E27FC236}">
                      <a16:creationId xmlns:a16="http://schemas.microsoft.com/office/drawing/2014/main" id="{EB96B9FE-5441-482B-802E-B9C7C25CA4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07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3" name="Freeform 924">
                  <a:extLst>
                    <a:ext uri="{FF2B5EF4-FFF2-40B4-BE49-F238E27FC236}">
                      <a16:creationId xmlns:a16="http://schemas.microsoft.com/office/drawing/2014/main" id="{F6D0DDD9-66D9-4240-A5A8-5DC797097F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07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4" name="Freeform 925">
                  <a:extLst>
                    <a:ext uri="{FF2B5EF4-FFF2-40B4-BE49-F238E27FC236}">
                      <a16:creationId xmlns:a16="http://schemas.microsoft.com/office/drawing/2014/main" id="{C67389D0-3887-44D2-BB0F-4F2D370DD6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92801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5" name="Freeform 926">
                  <a:extLst>
                    <a:ext uri="{FF2B5EF4-FFF2-40B4-BE49-F238E27FC236}">
                      <a16:creationId xmlns:a16="http://schemas.microsoft.com/office/drawing/2014/main" id="{347A6281-677F-403B-A2E0-B0565E05B6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92801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6" name="Freeform 927">
                  <a:extLst>
                    <a:ext uri="{FF2B5EF4-FFF2-40B4-BE49-F238E27FC236}">
                      <a16:creationId xmlns:a16="http://schemas.microsoft.com/office/drawing/2014/main" id="{5B45F24A-9CF7-4265-B1ED-061F40E92E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7851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7" name="Freeform 928">
                  <a:extLst>
                    <a:ext uri="{FF2B5EF4-FFF2-40B4-BE49-F238E27FC236}">
                      <a16:creationId xmlns:a16="http://schemas.microsoft.com/office/drawing/2014/main" id="{E5582BA1-2F11-4F93-AB43-BCEBD2A421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7851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8" name="Freeform 929">
                  <a:extLst>
                    <a:ext uri="{FF2B5EF4-FFF2-40B4-BE49-F238E27FC236}">
                      <a16:creationId xmlns:a16="http://schemas.microsoft.com/office/drawing/2014/main" id="{1E29E5E8-AAC3-424F-A5A4-2C9DEEB6A0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6581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9" name="Freeform 930">
                  <a:extLst>
                    <a:ext uri="{FF2B5EF4-FFF2-40B4-BE49-F238E27FC236}">
                      <a16:creationId xmlns:a16="http://schemas.microsoft.com/office/drawing/2014/main" id="{AD7C01AB-C989-4BA6-9CD3-5F18564A27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65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0" name="Freeform 931">
                  <a:extLst>
                    <a:ext uri="{FF2B5EF4-FFF2-40B4-BE49-F238E27FC236}">
                      <a16:creationId xmlns:a16="http://schemas.microsoft.com/office/drawing/2014/main" id="{CCD0E7F9-B41A-47BE-BF2F-DCE447360F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51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1" name="Freeform 932">
                  <a:extLst>
                    <a:ext uri="{FF2B5EF4-FFF2-40B4-BE49-F238E27FC236}">
                      <a16:creationId xmlns:a16="http://schemas.microsoft.com/office/drawing/2014/main" id="{C2B7925B-DDDF-413E-8779-41A94995B5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51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2" name="Freeform 933">
                  <a:extLst>
                    <a:ext uri="{FF2B5EF4-FFF2-40B4-BE49-F238E27FC236}">
                      <a16:creationId xmlns:a16="http://schemas.microsoft.com/office/drawing/2014/main" id="{49B10F7D-74E5-426D-8E41-B1BCCD8C38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37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3" name="Freeform 934">
                  <a:extLst>
                    <a:ext uri="{FF2B5EF4-FFF2-40B4-BE49-F238E27FC236}">
                      <a16:creationId xmlns:a16="http://schemas.microsoft.com/office/drawing/2014/main" id="{FEC73447-C44C-4568-8EB9-87933BDE4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37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4" name="Freeform 935">
                  <a:extLst>
                    <a:ext uri="{FF2B5EF4-FFF2-40B4-BE49-F238E27FC236}">
                      <a16:creationId xmlns:a16="http://schemas.microsoft.com/office/drawing/2014/main" id="{1259CACC-C4A4-4542-9EF1-625D04C158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22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5" name="Freeform 936">
                  <a:extLst>
                    <a:ext uri="{FF2B5EF4-FFF2-40B4-BE49-F238E27FC236}">
                      <a16:creationId xmlns:a16="http://schemas.microsoft.com/office/drawing/2014/main" id="{2FF237F5-053A-4B5F-A0E5-BDF7AAE26E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22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6" name="Freeform 937">
                  <a:extLst>
                    <a:ext uri="{FF2B5EF4-FFF2-40B4-BE49-F238E27FC236}">
                      <a16:creationId xmlns:a16="http://schemas.microsoft.com/office/drawing/2014/main" id="{521B44F3-6D73-4FC6-939B-46E21725F0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0866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7" name="Freeform 938">
                  <a:extLst>
                    <a:ext uri="{FF2B5EF4-FFF2-40B4-BE49-F238E27FC236}">
                      <a16:creationId xmlns:a16="http://schemas.microsoft.com/office/drawing/2014/main" id="{15360E76-4477-4FA3-8DC4-520E55965E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0866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8" name="Freeform 939">
                  <a:extLst>
                    <a:ext uri="{FF2B5EF4-FFF2-40B4-BE49-F238E27FC236}">
                      <a16:creationId xmlns:a16="http://schemas.microsoft.com/office/drawing/2014/main" id="{71483665-364E-4054-BECA-96C711748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94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9" name="Freeform 940">
                  <a:extLst>
                    <a:ext uri="{FF2B5EF4-FFF2-40B4-BE49-F238E27FC236}">
                      <a16:creationId xmlns:a16="http://schemas.microsoft.com/office/drawing/2014/main" id="{967E8EB0-3B2D-4D0A-8DEB-404FC6426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94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0" name="Freeform 941">
                  <a:extLst>
                    <a:ext uri="{FF2B5EF4-FFF2-40B4-BE49-F238E27FC236}">
                      <a16:creationId xmlns:a16="http://schemas.microsoft.com/office/drawing/2014/main" id="{9F29F8E6-D6FF-4460-A47B-8DDA334278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80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1" name="Freeform 942">
                  <a:extLst>
                    <a:ext uri="{FF2B5EF4-FFF2-40B4-BE49-F238E27FC236}">
                      <a16:creationId xmlns:a16="http://schemas.microsoft.com/office/drawing/2014/main" id="{FC2D7EF6-10D0-4FFA-BDFA-C5CB58EF74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80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2" name="Freeform 943">
                  <a:extLst>
                    <a:ext uri="{FF2B5EF4-FFF2-40B4-BE49-F238E27FC236}">
                      <a16:creationId xmlns:a16="http://schemas.microsoft.com/office/drawing/2014/main" id="{08C60B2C-CEF4-4845-BC3E-3408DF33BD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6738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3" name="Freeform 944">
                  <a:extLst>
                    <a:ext uri="{FF2B5EF4-FFF2-40B4-BE49-F238E27FC236}">
                      <a16:creationId xmlns:a16="http://schemas.microsoft.com/office/drawing/2014/main" id="{FBE79987-9B5D-4158-87F8-6DA0DCE95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6738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4" name="Freeform 945">
                  <a:extLst>
                    <a:ext uri="{FF2B5EF4-FFF2-40B4-BE49-F238E27FC236}">
                      <a16:creationId xmlns:a16="http://schemas.microsoft.com/office/drawing/2014/main" id="{7CDBAC0A-1708-48EA-80D0-D11C3E6731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5310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5" name="Freeform 946">
                  <a:extLst>
                    <a:ext uri="{FF2B5EF4-FFF2-40B4-BE49-F238E27FC236}">
                      <a16:creationId xmlns:a16="http://schemas.microsoft.com/office/drawing/2014/main" id="{A020D700-E3D2-4964-8891-95B0AF0E7F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5310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6" name="Freeform 947">
                  <a:extLst>
                    <a:ext uri="{FF2B5EF4-FFF2-40B4-BE49-F238E27FC236}">
                      <a16:creationId xmlns:a16="http://schemas.microsoft.com/office/drawing/2014/main" id="{774ACDC8-5A74-49D7-A11C-1B3F4EB762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38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3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3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2"/>
                        <a:pt x="13" y="1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7" name="Freeform 948">
                  <a:extLst>
                    <a:ext uri="{FF2B5EF4-FFF2-40B4-BE49-F238E27FC236}">
                      <a16:creationId xmlns:a16="http://schemas.microsoft.com/office/drawing/2014/main" id="{5A3C1B81-7ECF-450E-BBB9-F168DD8841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738814"/>
                  <a:ext cx="19050" cy="6350"/>
                </a:xfrm>
                <a:custGeom>
                  <a:avLst/>
                  <a:gdLst>
                    <a:gd name="T0" fmla="*/ 11 w 13"/>
                    <a:gd name="T1" fmla="*/ 0 h 5"/>
                    <a:gd name="T2" fmla="*/ 0 w 13"/>
                    <a:gd name="T3" fmla="*/ 0 h 5"/>
                    <a:gd name="T4" fmla="*/ 1 w 13"/>
                    <a:gd name="T5" fmla="*/ 3 h 5"/>
                    <a:gd name="T6" fmla="*/ 1 w 13"/>
                    <a:gd name="T7" fmla="*/ 5 h 5"/>
                    <a:gd name="T8" fmla="*/ 11 w 13"/>
                    <a:gd name="T9" fmla="*/ 5 h 5"/>
                    <a:gd name="T10" fmla="*/ 13 w 13"/>
                    <a:gd name="T11" fmla="*/ 3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1" y="2"/>
                        <a:pt x="1" y="3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3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8" name="Freeform 949">
                  <a:extLst>
                    <a:ext uri="{FF2B5EF4-FFF2-40B4-BE49-F238E27FC236}">
                      <a16:creationId xmlns:a16="http://schemas.microsoft.com/office/drawing/2014/main" id="{0EB16F03-06C9-4BA8-8FD7-A80F742BA1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24526"/>
                  <a:ext cx="25400" cy="6350"/>
                </a:xfrm>
                <a:custGeom>
                  <a:avLst/>
                  <a:gdLst>
                    <a:gd name="T0" fmla="*/ 0 w 18"/>
                    <a:gd name="T1" fmla="*/ 3 h 5"/>
                    <a:gd name="T2" fmla="*/ 3 w 18"/>
                    <a:gd name="T3" fmla="*/ 5 h 5"/>
                    <a:gd name="T4" fmla="*/ 15 w 18"/>
                    <a:gd name="T5" fmla="*/ 5 h 5"/>
                    <a:gd name="T6" fmla="*/ 18 w 18"/>
                    <a:gd name="T7" fmla="*/ 0 h 5"/>
                    <a:gd name="T8" fmla="*/ 3 w 18"/>
                    <a:gd name="T9" fmla="*/ 0 h 5"/>
                    <a:gd name="T10" fmla="*/ 0 w 18"/>
                    <a:gd name="T11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0" y="3"/>
                      </a:move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15" y="5"/>
                        <a:pt x="15" y="5"/>
                        <a:pt x="15" y="5"/>
                      </a:cubicBezTo>
                      <a:cubicBezTo>
                        <a:pt x="15" y="4"/>
                        <a:pt x="17" y="2"/>
                        <a:pt x="18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9" name="Freeform 950">
                  <a:extLst>
                    <a:ext uri="{FF2B5EF4-FFF2-40B4-BE49-F238E27FC236}">
                      <a16:creationId xmlns:a16="http://schemas.microsoft.com/office/drawing/2014/main" id="{F41F4D28-F543-41E9-B3C9-38C7BFE11B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5724526"/>
                  <a:ext cx="25400" cy="6350"/>
                </a:xfrm>
                <a:custGeom>
                  <a:avLst/>
                  <a:gdLst>
                    <a:gd name="T0" fmla="*/ 16 w 18"/>
                    <a:gd name="T1" fmla="*/ 0 h 5"/>
                    <a:gd name="T2" fmla="*/ 0 w 18"/>
                    <a:gd name="T3" fmla="*/ 0 h 5"/>
                    <a:gd name="T4" fmla="*/ 4 w 18"/>
                    <a:gd name="T5" fmla="*/ 5 h 5"/>
                    <a:gd name="T6" fmla="*/ 16 w 18"/>
                    <a:gd name="T7" fmla="*/ 5 h 5"/>
                    <a:gd name="T8" fmla="*/ 18 w 18"/>
                    <a:gd name="T9" fmla="*/ 3 h 5"/>
                    <a:gd name="T10" fmla="*/ 16 w 18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2"/>
                        <a:pt x="3" y="4"/>
                        <a:pt x="4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3"/>
                      </a:cubicBezTo>
                      <a:cubicBezTo>
                        <a:pt x="18" y="1"/>
                        <a:pt x="17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0" name="Freeform 951">
                  <a:extLst>
                    <a:ext uri="{FF2B5EF4-FFF2-40B4-BE49-F238E27FC236}">
                      <a16:creationId xmlns:a16="http://schemas.microsoft.com/office/drawing/2014/main" id="{318C4EBF-FDFC-4271-AEFB-D72943E41A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942513" y="5722939"/>
                  <a:ext cx="292100" cy="292100"/>
                </a:xfrm>
                <a:custGeom>
                  <a:avLst/>
                  <a:gdLst>
                    <a:gd name="T0" fmla="*/ 207 w 207"/>
                    <a:gd name="T1" fmla="*/ 14 h 207"/>
                    <a:gd name="T2" fmla="*/ 192 w 207"/>
                    <a:gd name="T3" fmla="*/ 0 h 207"/>
                    <a:gd name="T4" fmla="*/ 14 w 207"/>
                    <a:gd name="T5" fmla="*/ 0 h 207"/>
                    <a:gd name="T6" fmla="*/ 0 w 207"/>
                    <a:gd name="T7" fmla="*/ 14 h 207"/>
                    <a:gd name="T8" fmla="*/ 0 w 207"/>
                    <a:gd name="T9" fmla="*/ 193 h 207"/>
                    <a:gd name="T10" fmla="*/ 14 w 207"/>
                    <a:gd name="T11" fmla="*/ 207 h 207"/>
                    <a:gd name="T12" fmla="*/ 192 w 207"/>
                    <a:gd name="T13" fmla="*/ 207 h 207"/>
                    <a:gd name="T14" fmla="*/ 207 w 207"/>
                    <a:gd name="T15" fmla="*/ 193 h 207"/>
                    <a:gd name="T16" fmla="*/ 207 w 207"/>
                    <a:gd name="T17" fmla="*/ 14 h 207"/>
                    <a:gd name="T18" fmla="*/ 194 w 207"/>
                    <a:gd name="T19" fmla="*/ 182 h 207"/>
                    <a:gd name="T20" fmla="*/ 182 w 207"/>
                    <a:gd name="T21" fmla="*/ 195 h 207"/>
                    <a:gd name="T22" fmla="*/ 24 w 207"/>
                    <a:gd name="T23" fmla="*/ 195 h 207"/>
                    <a:gd name="T24" fmla="*/ 12 w 207"/>
                    <a:gd name="T25" fmla="*/ 182 h 207"/>
                    <a:gd name="T26" fmla="*/ 12 w 207"/>
                    <a:gd name="T27" fmla="*/ 25 h 207"/>
                    <a:gd name="T28" fmla="*/ 24 w 207"/>
                    <a:gd name="T29" fmla="*/ 12 h 207"/>
                    <a:gd name="T30" fmla="*/ 182 w 207"/>
                    <a:gd name="T31" fmla="*/ 12 h 207"/>
                    <a:gd name="T32" fmla="*/ 194 w 207"/>
                    <a:gd name="T33" fmla="*/ 25 h 207"/>
                    <a:gd name="T34" fmla="*/ 194 w 207"/>
                    <a:gd name="T35" fmla="*/ 182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07" h="207">
                      <a:moveTo>
                        <a:pt x="207" y="14"/>
                      </a:moveTo>
                      <a:cubicBezTo>
                        <a:pt x="207" y="7"/>
                        <a:pt x="200" y="0"/>
                        <a:pt x="192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0" y="7"/>
                        <a:pt x="0" y="14"/>
                      </a:cubicBezTo>
                      <a:cubicBezTo>
                        <a:pt x="0" y="193"/>
                        <a:pt x="0" y="193"/>
                        <a:pt x="0" y="193"/>
                      </a:cubicBezTo>
                      <a:cubicBezTo>
                        <a:pt x="0" y="201"/>
                        <a:pt x="6" y="207"/>
                        <a:pt x="14" y="207"/>
                      </a:cubicBezTo>
                      <a:cubicBezTo>
                        <a:pt x="192" y="207"/>
                        <a:pt x="192" y="207"/>
                        <a:pt x="192" y="207"/>
                      </a:cubicBezTo>
                      <a:cubicBezTo>
                        <a:pt x="200" y="207"/>
                        <a:pt x="207" y="201"/>
                        <a:pt x="207" y="193"/>
                      </a:cubicBezTo>
                      <a:lnTo>
                        <a:pt x="207" y="14"/>
                      </a:lnTo>
                      <a:close/>
                      <a:moveTo>
                        <a:pt x="194" y="182"/>
                      </a:moveTo>
                      <a:cubicBezTo>
                        <a:pt x="194" y="189"/>
                        <a:pt x="189" y="195"/>
                        <a:pt x="182" y="195"/>
                      </a:cubicBezTo>
                      <a:cubicBezTo>
                        <a:pt x="24" y="195"/>
                        <a:pt x="24" y="195"/>
                        <a:pt x="24" y="195"/>
                      </a:cubicBezTo>
                      <a:cubicBezTo>
                        <a:pt x="18" y="195"/>
                        <a:pt x="12" y="189"/>
                        <a:pt x="12" y="182"/>
                      </a:cubicBezTo>
                      <a:cubicBezTo>
                        <a:pt x="12" y="25"/>
                        <a:pt x="12" y="25"/>
                        <a:pt x="12" y="25"/>
                      </a:cubicBezTo>
                      <a:cubicBezTo>
                        <a:pt x="12" y="18"/>
                        <a:pt x="18" y="12"/>
                        <a:pt x="24" y="12"/>
                      </a:cubicBezTo>
                      <a:cubicBezTo>
                        <a:pt x="182" y="12"/>
                        <a:pt x="182" y="12"/>
                        <a:pt x="182" y="12"/>
                      </a:cubicBezTo>
                      <a:cubicBezTo>
                        <a:pt x="189" y="12"/>
                        <a:pt x="194" y="18"/>
                        <a:pt x="194" y="25"/>
                      </a:cubicBezTo>
                      <a:lnTo>
                        <a:pt x="194" y="18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1" name="Freeform 952">
                  <a:extLst>
                    <a:ext uri="{FF2B5EF4-FFF2-40B4-BE49-F238E27FC236}">
                      <a16:creationId xmlns:a16="http://schemas.microsoft.com/office/drawing/2014/main" id="{5C365D8D-FFAC-4983-A935-68376AFD33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7438" y="5824539"/>
                  <a:ext cx="66675" cy="88900"/>
                </a:xfrm>
                <a:custGeom>
                  <a:avLst/>
                  <a:gdLst>
                    <a:gd name="T0" fmla="*/ 34 w 48"/>
                    <a:gd name="T1" fmla="*/ 12 h 63"/>
                    <a:gd name="T2" fmla="*/ 45 w 48"/>
                    <a:gd name="T3" fmla="*/ 14 h 63"/>
                    <a:gd name="T4" fmla="*/ 48 w 48"/>
                    <a:gd name="T5" fmla="*/ 3 h 63"/>
                    <a:gd name="T6" fmla="*/ 33 w 48"/>
                    <a:gd name="T7" fmla="*/ 0 h 63"/>
                    <a:gd name="T8" fmla="*/ 0 w 48"/>
                    <a:gd name="T9" fmla="*/ 32 h 63"/>
                    <a:gd name="T10" fmla="*/ 32 w 48"/>
                    <a:gd name="T11" fmla="*/ 63 h 63"/>
                    <a:gd name="T12" fmla="*/ 48 w 48"/>
                    <a:gd name="T13" fmla="*/ 60 h 63"/>
                    <a:gd name="T14" fmla="*/ 45 w 48"/>
                    <a:gd name="T15" fmla="*/ 49 h 63"/>
                    <a:gd name="T16" fmla="*/ 34 w 48"/>
                    <a:gd name="T17" fmla="*/ 51 h 63"/>
                    <a:gd name="T18" fmla="*/ 15 w 48"/>
                    <a:gd name="T19" fmla="*/ 32 h 63"/>
                    <a:gd name="T20" fmla="*/ 34 w 48"/>
                    <a:gd name="T21" fmla="*/ 12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8" h="63">
                      <a:moveTo>
                        <a:pt x="34" y="12"/>
                      </a:moveTo>
                      <a:cubicBezTo>
                        <a:pt x="39" y="12"/>
                        <a:pt x="43" y="13"/>
                        <a:pt x="45" y="14"/>
                      </a:cubicBezTo>
                      <a:cubicBezTo>
                        <a:pt x="48" y="3"/>
                        <a:pt x="48" y="3"/>
                        <a:pt x="48" y="3"/>
                      </a:cubicBezTo>
                      <a:cubicBezTo>
                        <a:pt x="46" y="2"/>
                        <a:pt x="40" y="0"/>
                        <a:pt x="33" y="0"/>
                      </a:cubicBezTo>
                      <a:cubicBezTo>
                        <a:pt x="15" y="0"/>
                        <a:pt x="0" y="12"/>
                        <a:pt x="0" y="32"/>
                      </a:cubicBezTo>
                      <a:cubicBezTo>
                        <a:pt x="0" y="50"/>
                        <a:pt x="11" y="63"/>
                        <a:pt x="32" y="63"/>
                      </a:cubicBezTo>
                      <a:cubicBezTo>
                        <a:pt x="39" y="63"/>
                        <a:pt x="45" y="61"/>
                        <a:pt x="48" y="60"/>
                      </a:cubicBezTo>
                      <a:cubicBezTo>
                        <a:pt x="45" y="49"/>
                        <a:pt x="45" y="49"/>
                        <a:pt x="45" y="49"/>
                      </a:cubicBezTo>
                      <a:cubicBezTo>
                        <a:pt x="43" y="51"/>
                        <a:pt x="38" y="51"/>
                        <a:pt x="34" y="51"/>
                      </a:cubicBezTo>
                      <a:cubicBezTo>
                        <a:pt x="22" y="51"/>
                        <a:pt x="15" y="44"/>
                        <a:pt x="15" y="32"/>
                      </a:cubicBezTo>
                      <a:cubicBezTo>
                        <a:pt x="15" y="18"/>
                        <a:pt x="23" y="12"/>
                        <a:pt x="34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2" name="Freeform 953">
                  <a:extLst>
                    <a:ext uri="{FF2B5EF4-FFF2-40B4-BE49-F238E27FC236}">
                      <a16:creationId xmlns:a16="http://schemas.microsoft.com/office/drawing/2014/main" id="{341388E2-C74D-4BDF-99EF-54B1B515571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55225" y="5826126"/>
                  <a:ext cx="61913" cy="85725"/>
                </a:xfrm>
                <a:custGeom>
                  <a:avLst/>
                  <a:gdLst>
                    <a:gd name="T0" fmla="*/ 38 w 44"/>
                    <a:gd name="T1" fmla="*/ 5 h 61"/>
                    <a:gd name="T2" fmla="*/ 19 w 44"/>
                    <a:gd name="T3" fmla="*/ 0 h 61"/>
                    <a:gd name="T4" fmla="*/ 0 w 44"/>
                    <a:gd name="T5" fmla="*/ 1 h 61"/>
                    <a:gd name="T6" fmla="*/ 0 w 44"/>
                    <a:gd name="T7" fmla="*/ 61 h 61"/>
                    <a:gd name="T8" fmla="*/ 14 w 44"/>
                    <a:gd name="T9" fmla="*/ 61 h 61"/>
                    <a:gd name="T10" fmla="*/ 14 w 44"/>
                    <a:gd name="T11" fmla="*/ 39 h 61"/>
                    <a:gd name="T12" fmla="*/ 19 w 44"/>
                    <a:gd name="T13" fmla="*/ 39 h 61"/>
                    <a:gd name="T14" fmla="*/ 38 w 44"/>
                    <a:gd name="T15" fmla="*/ 33 h 61"/>
                    <a:gd name="T16" fmla="*/ 44 w 44"/>
                    <a:gd name="T17" fmla="*/ 19 h 61"/>
                    <a:gd name="T18" fmla="*/ 38 w 44"/>
                    <a:gd name="T19" fmla="*/ 5 h 61"/>
                    <a:gd name="T20" fmla="*/ 19 w 44"/>
                    <a:gd name="T21" fmla="*/ 29 h 61"/>
                    <a:gd name="T22" fmla="*/ 14 w 44"/>
                    <a:gd name="T23" fmla="*/ 29 h 61"/>
                    <a:gd name="T24" fmla="*/ 14 w 44"/>
                    <a:gd name="T25" fmla="*/ 11 h 61"/>
                    <a:gd name="T26" fmla="*/ 20 w 44"/>
                    <a:gd name="T27" fmla="*/ 10 h 61"/>
                    <a:gd name="T28" fmla="*/ 30 w 44"/>
                    <a:gd name="T29" fmla="*/ 19 h 61"/>
                    <a:gd name="T30" fmla="*/ 19 w 44"/>
                    <a:gd name="T31" fmla="*/ 2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4" h="61">
                      <a:moveTo>
                        <a:pt x="38" y="5"/>
                      </a:moveTo>
                      <a:cubicBezTo>
                        <a:pt x="33" y="1"/>
                        <a:pt x="27" y="0"/>
                        <a:pt x="19" y="0"/>
                      </a:cubicBezTo>
                      <a:cubicBezTo>
                        <a:pt x="11" y="0"/>
                        <a:pt x="5" y="0"/>
                        <a:pt x="0" y="1"/>
                      </a:cubicBezTo>
                      <a:cubicBezTo>
                        <a:pt x="0" y="61"/>
                        <a:pt x="0" y="61"/>
                        <a:pt x="0" y="61"/>
                      </a:cubicBezTo>
                      <a:cubicBezTo>
                        <a:pt x="14" y="61"/>
                        <a:pt x="14" y="61"/>
                        <a:pt x="14" y="61"/>
                      </a:cubicBezTo>
                      <a:cubicBezTo>
                        <a:pt x="14" y="39"/>
                        <a:pt x="14" y="39"/>
                        <a:pt x="14" y="39"/>
                      </a:cubicBezTo>
                      <a:cubicBezTo>
                        <a:pt x="15" y="39"/>
                        <a:pt x="17" y="39"/>
                        <a:pt x="19" y="39"/>
                      </a:cubicBezTo>
                      <a:cubicBezTo>
                        <a:pt x="27" y="39"/>
                        <a:pt x="34" y="37"/>
                        <a:pt x="38" y="33"/>
                      </a:cubicBezTo>
                      <a:cubicBezTo>
                        <a:pt x="42" y="30"/>
                        <a:pt x="44" y="25"/>
                        <a:pt x="44" y="19"/>
                      </a:cubicBezTo>
                      <a:cubicBezTo>
                        <a:pt x="44" y="13"/>
                        <a:pt x="41" y="8"/>
                        <a:pt x="38" y="5"/>
                      </a:cubicBezTo>
                      <a:close/>
                      <a:moveTo>
                        <a:pt x="19" y="29"/>
                      </a:moveTo>
                      <a:cubicBezTo>
                        <a:pt x="17" y="29"/>
                        <a:pt x="15" y="29"/>
                        <a:pt x="14" y="29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5" y="10"/>
                        <a:pt x="17" y="10"/>
                        <a:pt x="20" y="10"/>
                      </a:cubicBezTo>
                      <a:cubicBezTo>
                        <a:pt x="27" y="10"/>
                        <a:pt x="30" y="13"/>
                        <a:pt x="30" y="19"/>
                      </a:cubicBezTo>
                      <a:cubicBezTo>
                        <a:pt x="30" y="25"/>
                        <a:pt x="26" y="29"/>
                        <a:pt x="19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3" name="Freeform 954">
                  <a:extLst>
                    <a:ext uri="{FF2B5EF4-FFF2-40B4-BE49-F238E27FC236}">
                      <a16:creationId xmlns:a16="http://schemas.microsoft.com/office/drawing/2014/main" id="{9A61778A-1D79-4C10-860C-C1C64D614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9838" y="5826126"/>
                  <a:ext cx="69850" cy="87313"/>
                </a:xfrm>
                <a:custGeom>
                  <a:avLst/>
                  <a:gdLst>
                    <a:gd name="T0" fmla="*/ 35 w 49"/>
                    <a:gd name="T1" fmla="*/ 35 h 62"/>
                    <a:gd name="T2" fmla="*/ 24 w 49"/>
                    <a:gd name="T3" fmla="*/ 51 h 62"/>
                    <a:gd name="T4" fmla="*/ 13 w 49"/>
                    <a:gd name="T5" fmla="*/ 35 h 62"/>
                    <a:gd name="T6" fmla="*/ 13 w 49"/>
                    <a:gd name="T7" fmla="*/ 0 h 62"/>
                    <a:gd name="T8" fmla="*/ 0 w 49"/>
                    <a:gd name="T9" fmla="*/ 0 h 62"/>
                    <a:gd name="T10" fmla="*/ 0 w 49"/>
                    <a:gd name="T11" fmla="*/ 34 h 62"/>
                    <a:gd name="T12" fmla="*/ 24 w 49"/>
                    <a:gd name="T13" fmla="*/ 62 h 62"/>
                    <a:gd name="T14" fmla="*/ 49 w 49"/>
                    <a:gd name="T15" fmla="*/ 34 h 62"/>
                    <a:gd name="T16" fmla="*/ 49 w 49"/>
                    <a:gd name="T17" fmla="*/ 0 h 62"/>
                    <a:gd name="T18" fmla="*/ 35 w 49"/>
                    <a:gd name="T19" fmla="*/ 0 h 62"/>
                    <a:gd name="T20" fmla="*/ 35 w 49"/>
                    <a:gd name="T21" fmla="*/ 35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9" h="62">
                      <a:moveTo>
                        <a:pt x="35" y="35"/>
                      </a:moveTo>
                      <a:cubicBezTo>
                        <a:pt x="35" y="46"/>
                        <a:pt x="32" y="51"/>
                        <a:pt x="24" y="51"/>
                      </a:cubicBezTo>
                      <a:cubicBezTo>
                        <a:pt x="17" y="51"/>
                        <a:pt x="13" y="46"/>
                        <a:pt x="13" y="3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53"/>
                        <a:pt x="9" y="62"/>
                        <a:pt x="24" y="62"/>
                      </a:cubicBezTo>
                      <a:cubicBezTo>
                        <a:pt x="40" y="62"/>
                        <a:pt x="49" y="53"/>
                        <a:pt x="49" y="3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lnTo>
                        <a:pt x="35" y="3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475" name="文本框 474">
                <a:extLst>
                  <a:ext uri="{FF2B5EF4-FFF2-40B4-BE49-F238E27FC236}">
                    <a16:creationId xmlns:a16="http://schemas.microsoft.com/office/drawing/2014/main" id="{07467D84-B3FD-4A4E-95B7-091CD7A0465F}"/>
                  </a:ext>
                </a:extLst>
              </p:cNvPr>
              <p:cNvSpPr txBox="1"/>
              <p:nvPr/>
            </p:nvSpPr>
            <p:spPr>
              <a:xfrm>
                <a:off x="8872072" y="3520022"/>
                <a:ext cx="1028722" cy="3514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chemeClr val="bg1"/>
                    </a:solidFill>
                  </a:rPr>
                  <a:t>[</a:t>
                </a:r>
                <a:r>
                  <a:rPr lang="zh-CN" altLang="en-US" sz="600" dirty="0">
                    <a:solidFill>
                      <a:schemeClr val="bg1"/>
                    </a:solidFill>
                  </a:rPr>
                  <a:t>图灵核心</a:t>
                </a:r>
                <a:r>
                  <a:rPr lang="en-US" altLang="zh-CN" sz="600" dirty="0">
                    <a:solidFill>
                      <a:schemeClr val="bg1"/>
                    </a:solidFill>
                  </a:rPr>
                  <a:t>]</a:t>
                </a:r>
                <a:endParaRPr lang="zh-CN" altLang="en-US" sz="6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031" name="组合 1030">
            <a:extLst>
              <a:ext uri="{FF2B5EF4-FFF2-40B4-BE49-F238E27FC236}">
                <a16:creationId xmlns:a16="http://schemas.microsoft.com/office/drawing/2014/main" id="{F9E03DA1-B7C3-46FB-8E20-9174D27DC6B8}"/>
              </a:ext>
            </a:extLst>
          </p:cNvPr>
          <p:cNvGrpSpPr/>
          <p:nvPr/>
        </p:nvGrpSpPr>
        <p:grpSpPr>
          <a:xfrm>
            <a:off x="-9336" y="3536445"/>
            <a:ext cx="582704" cy="1813212"/>
            <a:chOff x="1199869" y="1833424"/>
            <a:chExt cx="582704" cy="1813212"/>
          </a:xfrm>
        </p:grpSpPr>
        <p:grpSp>
          <p:nvGrpSpPr>
            <p:cNvPr id="611" name="组合 610">
              <a:extLst>
                <a:ext uri="{FF2B5EF4-FFF2-40B4-BE49-F238E27FC236}">
                  <a16:creationId xmlns:a16="http://schemas.microsoft.com/office/drawing/2014/main" id="{7077710A-588A-410E-A828-55FC0BD98069}"/>
                </a:ext>
              </a:extLst>
            </p:cNvPr>
            <p:cNvGrpSpPr/>
            <p:nvPr/>
          </p:nvGrpSpPr>
          <p:grpSpPr>
            <a:xfrm>
              <a:off x="1199869" y="1833424"/>
              <a:ext cx="543575" cy="1813212"/>
              <a:chOff x="7850" y="5153025"/>
              <a:chExt cx="543575" cy="1589375"/>
            </a:xfrm>
          </p:grpSpPr>
          <p:sp>
            <p:nvSpPr>
              <p:cNvPr id="612" name="矩形 611">
                <a:extLst>
                  <a:ext uri="{FF2B5EF4-FFF2-40B4-BE49-F238E27FC236}">
                    <a16:creationId xmlns:a16="http://schemas.microsoft.com/office/drawing/2014/main" id="{3D55981E-1771-47AD-9924-914BAA600345}"/>
                  </a:ext>
                </a:extLst>
              </p:cNvPr>
              <p:cNvSpPr/>
              <p:nvPr/>
            </p:nvSpPr>
            <p:spPr>
              <a:xfrm rot="5400000">
                <a:off x="-515050" y="5675925"/>
                <a:ext cx="1589375" cy="543575"/>
              </a:xfrm>
              <a:prstGeom prst="rect">
                <a:avLst/>
              </a:prstGeom>
              <a:solidFill>
                <a:schemeClr val="bg2">
                  <a:lumMod val="10000"/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3" name="矩形 612">
                <a:extLst>
                  <a:ext uri="{FF2B5EF4-FFF2-40B4-BE49-F238E27FC236}">
                    <a16:creationId xmlns:a16="http://schemas.microsoft.com/office/drawing/2014/main" id="{3366D5AB-EEB0-4181-89A2-ACE7C63AB873}"/>
                  </a:ext>
                </a:extLst>
              </p:cNvPr>
              <p:cNvSpPr/>
              <p:nvPr/>
            </p:nvSpPr>
            <p:spPr>
              <a:xfrm rot="5400000">
                <a:off x="218476" y="4947677"/>
                <a:ext cx="122323" cy="543575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4" name="Freeform 100">
                <a:extLst>
                  <a:ext uri="{FF2B5EF4-FFF2-40B4-BE49-F238E27FC236}">
                    <a16:creationId xmlns:a16="http://schemas.microsoft.com/office/drawing/2014/main" id="{93F6C072-00CE-4FA4-A3C4-F1B765ECEB72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238903" y="5065601"/>
                <a:ext cx="69466" cy="297242"/>
              </a:xfrm>
              <a:custGeom>
                <a:avLst/>
                <a:gdLst>
                  <a:gd name="T0" fmla="*/ 0 w 248"/>
                  <a:gd name="T1" fmla="*/ 303 h 303"/>
                  <a:gd name="T2" fmla="*/ 97 w 248"/>
                  <a:gd name="T3" fmla="*/ 303 h 303"/>
                  <a:gd name="T4" fmla="*/ 248 w 248"/>
                  <a:gd name="T5" fmla="*/ 151 h 303"/>
                  <a:gd name="T6" fmla="*/ 97 w 248"/>
                  <a:gd name="T7" fmla="*/ 0 h 303"/>
                  <a:gd name="T8" fmla="*/ 0 w 248"/>
                  <a:gd name="T9" fmla="*/ 0 h 303"/>
                  <a:gd name="T10" fmla="*/ 152 w 248"/>
                  <a:gd name="T11" fmla="*/ 151 h 303"/>
                  <a:gd name="T12" fmla="*/ 0 w 248"/>
                  <a:gd name="T13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303">
                    <a:moveTo>
                      <a:pt x="0" y="303"/>
                    </a:moveTo>
                    <a:lnTo>
                      <a:pt x="97" y="303"/>
                    </a:lnTo>
                    <a:lnTo>
                      <a:pt x="248" y="151"/>
                    </a:lnTo>
                    <a:lnTo>
                      <a:pt x="97" y="0"/>
                    </a:lnTo>
                    <a:lnTo>
                      <a:pt x="0" y="0"/>
                    </a:lnTo>
                    <a:lnTo>
                      <a:pt x="152" y="151"/>
                    </a:lnTo>
                    <a:lnTo>
                      <a:pt x="0" y="30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615" name="组合 614">
              <a:extLst>
                <a:ext uri="{FF2B5EF4-FFF2-40B4-BE49-F238E27FC236}">
                  <a16:creationId xmlns:a16="http://schemas.microsoft.com/office/drawing/2014/main" id="{5A9D7715-09F0-4757-980B-CCF29F42C5FA}"/>
                </a:ext>
              </a:extLst>
            </p:cNvPr>
            <p:cNvGrpSpPr/>
            <p:nvPr/>
          </p:nvGrpSpPr>
          <p:grpSpPr>
            <a:xfrm>
              <a:off x="1270393" y="2019825"/>
              <a:ext cx="300308" cy="304025"/>
              <a:chOff x="4895364" y="972883"/>
              <a:chExt cx="300308" cy="304025"/>
            </a:xfrm>
          </p:grpSpPr>
          <p:grpSp>
            <p:nvGrpSpPr>
              <p:cNvPr id="616" name="组合 615">
                <a:extLst>
                  <a:ext uri="{FF2B5EF4-FFF2-40B4-BE49-F238E27FC236}">
                    <a16:creationId xmlns:a16="http://schemas.microsoft.com/office/drawing/2014/main" id="{5D2962AE-915C-4759-9DEF-59E11DC1C31C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18" name="矩形: 圆角 617">
                  <a:extLst>
                    <a:ext uri="{FF2B5EF4-FFF2-40B4-BE49-F238E27FC236}">
                      <a16:creationId xmlns:a16="http://schemas.microsoft.com/office/drawing/2014/main" id="{3E0C605A-B183-4D77-AAF6-93CC583D8DC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9" name="Freeform 193">
                  <a:extLst>
                    <a:ext uri="{FF2B5EF4-FFF2-40B4-BE49-F238E27FC236}">
                      <a16:creationId xmlns:a16="http://schemas.microsoft.com/office/drawing/2014/main" id="{38B168C4-BC85-4FF5-918C-1091F7150B4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17" name="椭圆 616">
                <a:extLst>
                  <a:ext uri="{FF2B5EF4-FFF2-40B4-BE49-F238E27FC236}">
                    <a16:creationId xmlns:a16="http://schemas.microsoft.com/office/drawing/2014/main" id="{C905196B-170A-491A-9A2A-7CD6A2073C36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1</a:t>
                </a:r>
                <a:endParaRPr lang="zh-CN" altLang="en-US" sz="500" dirty="0"/>
              </a:p>
            </p:txBody>
          </p:sp>
        </p:grpSp>
        <p:grpSp>
          <p:nvGrpSpPr>
            <p:cNvPr id="620" name="组合 619">
              <a:extLst>
                <a:ext uri="{FF2B5EF4-FFF2-40B4-BE49-F238E27FC236}">
                  <a16:creationId xmlns:a16="http://schemas.microsoft.com/office/drawing/2014/main" id="{39EFF052-685B-4C4C-9268-F583D8B3374F}"/>
                </a:ext>
              </a:extLst>
            </p:cNvPr>
            <p:cNvGrpSpPr/>
            <p:nvPr/>
          </p:nvGrpSpPr>
          <p:grpSpPr>
            <a:xfrm>
              <a:off x="1269658" y="2421940"/>
              <a:ext cx="300308" cy="304025"/>
              <a:chOff x="4895364" y="972883"/>
              <a:chExt cx="300308" cy="304025"/>
            </a:xfrm>
          </p:grpSpPr>
          <p:grpSp>
            <p:nvGrpSpPr>
              <p:cNvPr id="621" name="组合 620">
                <a:extLst>
                  <a:ext uri="{FF2B5EF4-FFF2-40B4-BE49-F238E27FC236}">
                    <a16:creationId xmlns:a16="http://schemas.microsoft.com/office/drawing/2014/main" id="{0490D6B5-CDFD-4BB2-A9F7-DECB66BDA979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3" name="矩形: 圆角 622">
                  <a:extLst>
                    <a:ext uri="{FF2B5EF4-FFF2-40B4-BE49-F238E27FC236}">
                      <a16:creationId xmlns:a16="http://schemas.microsoft.com/office/drawing/2014/main" id="{A0B1B7C7-2E72-4105-921B-8D5A7696D006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4" name="Freeform 193">
                  <a:extLst>
                    <a:ext uri="{FF2B5EF4-FFF2-40B4-BE49-F238E27FC236}">
                      <a16:creationId xmlns:a16="http://schemas.microsoft.com/office/drawing/2014/main" id="{8628A871-9C88-4BC4-9108-61AD5F05EF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2" name="椭圆 621">
                <a:extLst>
                  <a:ext uri="{FF2B5EF4-FFF2-40B4-BE49-F238E27FC236}">
                    <a16:creationId xmlns:a16="http://schemas.microsoft.com/office/drawing/2014/main" id="{C59E6406-529F-4A0E-A809-EE4FCC34B8AE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2</a:t>
                </a:r>
                <a:endParaRPr lang="zh-CN" altLang="en-US" sz="500" dirty="0"/>
              </a:p>
            </p:txBody>
          </p:sp>
        </p:grpSp>
        <p:grpSp>
          <p:nvGrpSpPr>
            <p:cNvPr id="625" name="组合 624">
              <a:extLst>
                <a:ext uri="{FF2B5EF4-FFF2-40B4-BE49-F238E27FC236}">
                  <a16:creationId xmlns:a16="http://schemas.microsoft.com/office/drawing/2014/main" id="{F7EA543A-17CE-4985-9BC2-072BDC9B5CF1}"/>
                </a:ext>
              </a:extLst>
            </p:cNvPr>
            <p:cNvGrpSpPr/>
            <p:nvPr/>
          </p:nvGrpSpPr>
          <p:grpSpPr>
            <a:xfrm>
              <a:off x="1270393" y="2815601"/>
              <a:ext cx="300308" cy="304025"/>
              <a:chOff x="4895364" y="972883"/>
              <a:chExt cx="300308" cy="304025"/>
            </a:xfrm>
          </p:grpSpPr>
          <p:grpSp>
            <p:nvGrpSpPr>
              <p:cNvPr id="626" name="组合 625">
                <a:extLst>
                  <a:ext uri="{FF2B5EF4-FFF2-40B4-BE49-F238E27FC236}">
                    <a16:creationId xmlns:a16="http://schemas.microsoft.com/office/drawing/2014/main" id="{C05CBEBC-338B-45A2-85B9-1D916D1AA7EE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8" name="矩形: 圆角 627">
                  <a:extLst>
                    <a:ext uri="{FF2B5EF4-FFF2-40B4-BE49-F238E27FC236}">
                      <a16:creationId xmlns:a16="http://schemas.microsoft.com/office/drawing/2014/main" id="{945B536B-458D-445A-8E0A-9025B8FA815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9" name="Freeform 193">
                  <a:extLst>
                    <a:ext uri="{FF2B5EF4-FFF2-40B4-BE49-F238E27FC236}">
                      <a16:creationId xmlns:a16="http://schemas.microsoft.com/office/drawing/2014/main" id="{553733BC-EEFD-4367-9B1B-BE300574CEA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7" name="椭圆 626">
                <a:extLst>
                  <a:ext uri="{FF2B5EF4-FFF2-40B4-BE49-F238E27FC236}">
                    <a16:creationId xmlns:a16="http://schemas.microsoft.com/office/drawing/2014/main" id="{35FC8F20-7D52-4A6E-A336-F3A04D7377AC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3</a:t>
                </a:r>
                <a:endParaRPr lang="zh-CN" altLang="en-US" sz="500" dirty="0"/>
              </a:p>
            </p:txBody>
          </p:sp>
        </p:grpSp>
        <p:grpSp>
          <p:nvGrpSpPr>
            <p:cNvPr id="633" name="组合 632">
              <a:extLst>
                <a:ext uri="{FF2B5EF4-FFF2-40B4-BE49-F238E27FC236}">
                  <a16:creationId xmlns:a16="http://schemas.microsoft.com/office/drawing/2014/main" id="{04474E41-A127-4E93-8534-EF01189D8531}"/>
                </a:ext>
              </a:extLst>
            </p:cNvPr>
            <p:cNvGrpSpPr/>
            <p:nvPr/>
          </p:nvGrpSpPr>
          <p:grpSpPr>
            <a:xfrm>
              <a:off x="1280398" y="2296467"/>
              <a:ext cx="495029" cy="153888"/>
              <a:chOff x="56396" y="5477264"/>
              <a:chExt cx="495029" cy="153888"/>
            </a:xfrm>
          </p:grpSpPr>
          <p:grpSp>
            <p:nvGrpSpPr>
              <p:cNvPr id="634" name="组合 633">
                <a:extLst>
                  <a:ext uri="{FF2B5EF4-FFF2-40B4-BE49-F238E27FC236}">
                    <a16:creationId xmlns:a16="http://schemas.microsoft.com/office/drawing/2014/main" id="{EF78C050-46AD-4A54-9386-7C798AD847F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36" name="直接连接符 635">
                  <a:extLst>
                    <a:ext uri="{FF2B5EF4-FFF2-40B4-BE49-F238E27FC236}">
                      <a16:creationId xmlns:a16="http://schemas.microsoft.com/office/drawing/2014/main" id="{02DB2F10-0432-488F-A074-1457A93E614F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7" name="直接连接符 636">
                  <a:extLst>
                    <a:ext uri="{FF2B5EF4-FFF2-40B4-BE49-F238E27FC236}">
                      <a16:creationId xmlns:a16="http://schemas.microsoft.com/office/drawing/2014/main" id="{7DB02633-4EDB-4E0F-94ED-C17467D72F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5" name="文本框 634">
                <a:extLst>
                  <a:ext uri="{FF2B5EF4-FFF2-40B4-BE49-F238E27FC236}">
                    <a16:creationId xmlns:a16="http://schemas.microsoft.com/office/drawing/2014/main" id="{F992D192-39E3-4BF3-B564-59820AC01CFB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38" name="组合 637">
              <a:extLst>
                <a:ext uri="{FF2B5EF4-FFF2-40B4-BE49-F238E27FC236}">
                  <a16:creationId xmlns:a16="http://schemas.microsoft.com/office/drawing/2014/main" id="{275CC052-53B1-4709-AE5E-2300BABF9C7E}"/>
                </a:ext>
              </a:extLst>
            </p:cNvPr>
            <p:cNvGrpSpPr/>
            <p:nvPr/>
          </p:nvGrpSpPr>
          <p:grpSpPr>
            <a:xfrm>
              <a:off x="1278723" y="2692413"/>
              <a:ext cx="495029" cy="153888"/>
              <a:chOff x="56396" y="5477264"/>
              <a:chExt cx="495029" cy="153888"/>
            </a:xfrm>
          </p:grpSpPr>
          <p:grpSp>
            <p:nvGrpSpPr>
              <p:cNvPr id="639" name="组合 638">
                <a:extLst>
                  <a:ext uri="{FF2B5EF4-FFF2-40B4-BE49-F238E27FC236}">
                    <a16:creationId xmlns:a16="http://schemas.microsoft.com/office/drawing/2014/main" id="{DB77B9A1-F5F3-4DF9-8DEE-C8EECC24625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1" name="直接连接符 640">
                  <a:extLst>
                    <a:ext uri="{FF2B5EF4-FFF2-40B4-BE49-F238E27FC236}">
                      <a16:creationId xmlns:a16="http://schemas.microsoft.com/office/drawing/2014/main" id="{58386050-B2D7-4647-9D33-92EC90F13D62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2" name="直接连接符 641">
                  <a:extLst>
                    <a:ext uri="{FF2B5EF4-FFF2-40B4-BE49-F238E27FC236}">
                      <a16:creationId xmlns:a16="http://schemas.microsoft.com/office/drawing/2014/main" id="{7E754BDF-CFB7-48CA-970A-B984C6DD89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0" name="文本框 639">
                <a:extLst>
                  <a:ext uri="{FF2B5EF4-FFF2-40B4-BE49-F238E27FC236}">
                    <a16:creationId xmlns:a16="http://schemas.microsoft.com/office/drawing/2014/main" id="{52EBF8FB-A98D-460C-A46A-39F34E684BF7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3" name="组合 642">
              <a:extLst>
                <a:ext uri="{FF2B5EF4-FFF2-40B4-BE49-F238E27FC236}">
                  <a16:creationId xmlns:a16="http://schemas.microsoft.com/office/drawing/2014/main" id="{7A2CD2F4-816F-4FD7-86AA-C59EEB4EDF2F}"/>
                </a:ext>
              </a:extLst>
            </p:cNvPr>
            <p:cNvGrpSpPr/>
            <p:nvPr/>
          </p:nvGrpSpPr>
          <p:grpSpPr>
            <a:xfrm>
              <a:off x="1280398" y="3095582"/>
              <a:ext cx="495029" cy="153888"/>
              <a:chOff x="56396" y="5477264"/>
              <a:chExt cx="495029" cy="153888"/>
            </a:xfrm>
          </p:grpSpPr>
          <p:grpSp>
            <p:nvGrpSpPr>
              <p:cNvPr id="644" name="组合 643">
                <a:extLst>
                  <a:ext uri="{FF2B5EF4-FFF2-40B4-BE49-F238E27FC236}">
                    <a16:creationId xmlns:a16="http://schemas.microsoft.com/office/drawing/2014/main" id="{C43B2845-FE8F-4482-82BA-0F787CBDD00E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6" name="直接连接符 645">
                  <a:extLst>
                    <a:ext uri="{FF2B5EF4-FFF2-40B4-BE49-F238E27FC236}">
                      <a16:creationId xmlns:a16="http://schemas.microsoft.com/office/drawing/2014/main" id="{D065C2D2-AFEA-48AB-8015-0A3BD1B6D6F7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7" name="直接连接符 646">
                  <a:extLst>
                    <a:ext uri="{FF2B5EF4-FFF2-40B4-BE49-F238E27FC236}">
                      <a16:creationId xmlns:a16="http://schemas.microsoft.com/office/drawing/2014/main" id="{56378D13-85E1-4463-AC22-2B12AA5BD5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5" name="文本框 644">
                <a:extLst>
                  <a:ext uri="{FF2B5EF4-FFF2-40B4-BE49-F238E27FC236}">
                    <a16:creationId xmlns:a16="http://schemas.microsoft.com/office/drawing/2014/main" id="{C4795DD9-8C94-4B82-B56F-41F9F0796EA1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8" name="组合 647">
              <a:extLst>
                <a:ext uri="{FF2B5EF4-FFF2-40B4-BE49-F238E27FC236}">
                  <a16:creationId xmlns:a16="http://schemas.microsoft.com/office/drawing/2014/main" id="{CC617905-4D90-4C5E-A24B-80586878D4A3}"/>
                </a:ext>
              </a:extLst>
            </p:cNvPr>
            <p:cNvGrpSpPr/>
            <p:nvPr/>
          </p:nvGrpSpPr>
          <p:grpSpPr>
            <a:xfrm>
              <a:off x="1519359" y="2028466"/>
              <a:ext cx="263214" cy="236664"/>
              <a:chOff x="327340" y="5124231"/>
              <a:chExt cx="263214" cy="236664"/>
            </a:xfrm>
          </p:grpSpPr>
          <p:sp>
            <p:nvSpPr>
              <p:cNvPr id="649" name="Freeform 135">
                <a:extLst>
                  <a:ext uri="{FF2B5EF4-FFF2-40B4-BE49-F238E27FC236}">
                    <a16:creationId xmlns:a16="http://schemas.microsoft.com/office/drawing/2014/main" id="{F9B0A7CF-14A9-4591-9F45-4EEA65C386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文本框 649">
                <a:extLst>
                  <a:ext uri="{FF2B5EF4-FFF2-40B4-BE49-F238E27FC236}">
                    <a16:creationId xmlns:a16="http://schemas.microsoft.com/office/drawing/2014/main" id="{1D300A76-4C82-4BA9-ABB2-F8F7784398BF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1" name="组合 650">
              <a:extLst>
                <a:ext uri="{FF2B5EF4-FFF2-40B4-BE49-F238E27FC236}">
                  <a16:creationId xmlns:a16="http://schemas.microsoft.com/office/drawing/2014/main" id="{0C9105F0-B5DB-4579-AD27-05A34AC3D87C}"/>
                </a:ext>
              </a:extLst>
            </p:cNvPr>
            <p:cNvGrpSpPr/>
            <p:nvPr/>
          </p:nvGrpSpPr>
          <p:grpSpPr>
            <a:xfrm>
              <a:off x="1519359" y="2456148"/>
              <a:ext cx="263214" cy="236664"/>
              <a:chOff x="327340" y="5124231"/>
              <a:chExt cx="263214" cy="236664"/>
            </a:xfrm>
          </p:grpSpPr>
          <p:sp>
            <p:nvSpPr>
              <p:cNvPr id="652" name="Freeform 135">
                <a:extLst>
                  <a:ext uri="{FF2B5EF4-FFF2-40B4-BE49-F238E27FC236}">
                    <a16:creationId xmlns:a16="http://schemas.microsoft.com/office/drawing/2014/main" id="{E7EB3594-A50A-44C1-AE49-43ADCCB66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文本框 652">
                <a:extLst>
                  <a:ext uri="{FF2B5EF4-FFF2-40B4-BE49-F238E27FC236}">
                    <a16:creationId xmlns:a16="http://schemas.microsoft.com/office/drawing/2014/main" id="{C7790ED9-3D86-47EA-BB2A-9A3DF628B8F3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4" name="组合 653">
              <a:extLst>
                <a:ext uri="{FF2B5EF4-FFF2-40B4-BE49-F238E27FC236}">
                  <a16:creationId xmlns:a16="http://schemas.microsoft.com/office/drawing/2014/main" id="{8D625676-7613-47E0-9D8D-AA3A3F35F8F3}"/>
                </a:ext>
              </a:extLst>
            </p:cNvPr>
            <p:cNvGrpSpPr/>
            <p:nvPr/>
          </p:nvGrpSpPr>
          <p:grpSpPr>
            <a:xfrm>
              <a:off x="1519359" y="2835151"/>
              <a:ext cx="263214" cy="236664"/>
              <a:chOff x="327340" y="5124231"/>
              <a:chExt cx="263214" cy="236664"/>
            </a:xfrm>
          </p:grpSpPr>
          <p:sp>
            <p:nvSpPr>
              <p:cNvPr id="655" name="Freeform 135">
                <a:extLst>
                  <a:ext uri="{FF2B5EF4-FFF2-40B4-BE49-F238E27FC236}">
                    <a16:creationId xmlns:a16="http://schemas.microsoft.com/office/drawing/2014/main" id="{72D8DB69-7972-47A6-BF88-2E9C873C01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文本框 655">
                <a:extLst>
                  <a:ext uri="{FF2B5EF4-FFF2-40B4-BE49-F238E27FC236}">
                    <a16:creationId xmlns:a16="http://schemas.microsoft.com/office/drawing/2014/main" id="{14CA94B6-9435-439C-99D6-158954B0C1E5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</p:grpSp>
      <p:sp>
        <p:nvSpPr>
          <p:cNvPr id="684" name="矩形 683">
            <a:extLst>
              <a:ext uri="{FF2B5EF4-FFF2-40B4-BE49-F238E27FC236}">
                <a16:creationId xmlns:a16="http://schemas.microsoft.com/office/drawing/2014/main" id="{D54926AE-ACDF-4AA6-B37A-E695496EEFEB}"/>
              </a:ext>
            </a:extLst>
          </p:cNvPr>
          <p:cNvSpPr/>
          <p:nvPr/>
        </p:nvSpPr>
        <p:spPr>
          <a:xfrm>
            <a:off x="0" y="5899837"/>
            <a:ext cx="12213755" cy="966795"/>
          </a:xfrm>
          <a:prstGeom prst="rect">
            <a:avLst/>
          </a:prstGeom>
          <a:gradFill>
            <a:gsLst>
              <a:gs pos="38000">
                <a:schemeClr val="bg2">
                  <a:lumMod val="10000"/>
                  <a:alpha val="64000"/>
                </a:schemeClr>
              </a:gs>
              <a:gs pos="0">
                <a:schemeClr val="bg2">
                  <a:lumMod val="10000"/>
                  <a:alpha val="17000"/>
                </a:schemeClr>
              </a:gs>
              <a:gs pos="100000">
                <a:schemeClr val="bg2">
                  <a:lumMod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3" name="等腰三角形 702">
            <a:extLst>
              <a:ext uri="{FF2B5EF4-FFF2-40B4-BE49-F238E27FC236}">
                <a16:creationId xmlns:a16="http://schemas.microsoft.com/office/drawing/2014/main" id="{9D7CBB7B-8405-45AE-8C37-6F8CDA65B725}"/>
              </a:ext>
            </a:extLst>
          </p:cNvPr>
          <p:cNvSpPr/>
          <p:nvPr/>
        </p:nvSpPr>
        <p:spPr>
          <a:xfrm rot="10800000">
            <a:off x="2742131" y="5985406"/>
            <a:ext cx="844550" cy="71928"/>
          </a:xfrm>
          <a:prstGeom prst="triangl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7" name="组合 396">
            <a:extLst>
              <a:ext uri="{FF2B5EF4-FFF2-40B4-BE49-F238E27FC236}">
                <a16:creationId xmlns:a16="http://schemas.microsoft.com/office/drawing/2014/main" id="{E65F018F-AF31-4811-AF0D-7535D990065E}"/>
              </a:ext>
            </a:extLst>
          </p:cNvPr>
          <p:cNvGrpSpPr/>
          <p:nvPr/>
        </p:nvGrpSpPr>
        <p:grpSpPr>
          <a:xfrm>
            <a:off x="154339" y="6129670"/>
            <a:ext cx="706892" cy="596377"/>
            <a:chOff x="220718" y="7408940"/>
            <a:chExt cx="706892" cy="596377"/>
          </a:xfrm>
        </p:grpSpPr>
        <p:grpSp>
          <p:nvGrpSpPr>
            <p:cNvPr id="398" name="组合 397">
              <a:extLst>
                <a:ext uri="{FF2B5EF4-FFF2-40B4-BE49-F238E27FC236}">
                  <a16:creationId xmlns:a16="http://schemas.microsoft.com/office/drawing/2014/main" id="{A1455648-3EB5-4363-9114-AA30310E3085}"/>
                </a:ext>
              </a:extLst>
            </p:cNvPr>
            <p:cNvGrpSpPr/>
            <p:nvPr/>
          </p:nvGrpSpPr>
          <p:grpSpPr>
            <a:xfrm>
              <a:off x="220718" y="7408940"/>
              <a:ext cx="706892" cy="215444"/>
              <a:chOff x="3519488" y="7237602"/>
              <a:chExt cx="706892" cy="215444"/>
            </a:xfrm>
          </p:grpSpPr>
          <p:sp>
            <p:nvSpPr>
              <p:cNvPr id="409" name="椭圆 408">
                <a:extLst>
                  <a:ext uri="{FF2B5EF4-FFF2-40B4-BE49-F238E27FC236}">
                    <a16:creationId xmlns:a16="http://schemas.microsoft.com/office/drawing/2014/main" id="{0F6480C2-E833-4C2E-B84A-9A656D53AD5F}"/>
                  </a:ext>
                </a:extLst>
              </p:cNvPr>
              <p:cNvSpPr/>
              <p:nvPr/>
            </p:nvSpPr>
            <p:spPr>
              <a:xfrm>
                <a:off x="3519488" y="7292938"/>
                <a:ext cx="104775" cy="104775"/>
              </a:xfrm>
              <a:prstGeom prst="ellipse">
                <a:avLst/>
              </a:prstGeom>
              <a:noFill/>
              <a:ln>
                <a:solidFill>
                  <a:schemeClr val="bg1">
                    <a:alpha val="82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410" name="图片 409">
                <a:extLst>
                  <a:ext uri="{FF2B5EF4-FFF2-40B4-BE49-F238E27FC236}">
                    <a16:creationId xmlns:a16="http://schemas.microsoft.com/office/drawing/2014/main" id="{CD73A339-628C-4A93-A3A5-DA7F27AA1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62040" y="7273427"/>
                <a:ext cx="143795" cy="143795"/>
              </a:xfrm>
              <a:prstGeom prst="rect">
                <a:avLst/>
              </a:prstGeom>
            </p:spPr>
          </p:pic>
          <p:sp>
            <p:nvSpPr>
              <p:cNvPr id="411" name="椭圆 410">
                <a:extLst>
                  <a:ext uri="{FF2B5EF4-FFF2-40B4-BE49-F238E27FC236}">
                    <a16:creationId xmlns:a16="http://schemas.microsoft.com/office/drawing/2014/main" id="{85895686-57E2-430F-AAD1-9EB6B966AE35}"/>
                  </a:ext>
                </a:extLst>
              </p:cNvPr>
              <p:cNvSpPr/>
              <p:nvPr/>
            </p:nvSpPr>
            <p:spPr>
              <a:xfrm>
                <a:off x="3542408" y="7315857"/>
                <a:ext cx="58934" cy="589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2" name="文本框 411">
                <a:extLst>
                  <a:ext uri="{FF2B5EF4-FFF2-40B4-BE49-F238E27FC236}">
                    <a16:creationId xmlns:a16="http://schemas.microsoft.com/office/drawing/2014/main" id="{48595FEA-31FB-422D-ADE4-06278B7860FA}"/>
                  </a:ext>
                </a:extLst>
              </p:cNvPr>
              <p:cNvSpPr txBox="1"/>
              <p:nvPr/>
            </p:nvSpPr>
            <p:spPr>
              <a:xfrm>
                <a:off x="3733937" y="7237602"/>
                <a:ext cx="49244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/>
                    </a:solidFill>
                  </a:rPr>
                  <a:t>轻工业</a:t>
                </a:r>
              </a:p>
            </p:txBody>
          </p:sp>
        </p:grpSp>
        <p:grpSp>
          <p:nvGrpSpPr>
            <p:cNvPr id="399" name="组合 398">
              <a:extLst>
                <a:ext uri="{FF2B5EF4-FFF2-40B4-BE49-F238E27FC236}">
                  <a16:creationId xmlns:a16="http://schemas.microsoft.com/office/drawing/2014/main" id="{E5D39E78-DC16-4F7C-AAC1-02D09E125C9C}"/>
                </a:ext>
              </a:extLst>
            </p:cNvPr>
            <p:cNvGrpSpPr/>
            <p:nvPr/>
          </p:nvGrpSpPr>
          <p:grpSpPr>
            <a:xfrm>
              <a:off x="220718" y="7594683"/>
              <a:ext cx="706892" cy="215444"/>
              <a:chOff x="4253688" y="7237602"/>
              <a:chExt cx="706892" cy="215444"/>
            </a:xfrm>
          </p:grpSpPr>
          <p:grpSp>
            <p:nvGrpSpPr>
              <p:cNvPr id="405" name="组合 404">
                <a:extLst>
                  <a:ext uri="{FF2B5EF4-FFF2-40B4-BE49-F238E27FC236}">
                    <a16:creationId xmlns:a16="http://schemas.microsoft.com/office/drawing/2014/main" id="{D8114C0B-DBDD-4C0E-A1E0-DDA34C2E78B7}"/>
                  </a:ext>
                </a:extLst>
              </p:cNvPr>
              <p:cNvGrpSpPr/>
              <p:nvPr/>
            </p:nvGrpSpPr>
            <p:grpSpPr>
              <a:xfrm>
                <a:off x="4253688" y="723760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7" name="椭圆 406">
                  <a:extLst>
                    <a:ext uri="{FF2B5EF4-FFF2-40B4-BE49-F238E27FC236}">
                      <a16:creationId xmlns:a16="http://schemas.microsoft.com/office/drawing/2014/main" id="{9E02D8BC-4DB7-4080-BFC0-3DF712ECBFBD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8" name="文本框 407">
                  <a:extLst>
                    <a:ext uri="{FF2B5EF4-FFF2-40B4-BE49-F238E27FC236}">
                      <a16:creationId xmlns:a16="http://schemas.microsoft.com/office/drawing/2014/main" id="{1137D73F-126B-471F-8D03-7243689450A8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重工业</a:t>
                  </a:r>
                </a:p>
              </p:txBody>
            </p:sp>
          </p:grpSp>
          <p:pic>
            <p:nvPicPr>
              <p:cNvPr id="406" name="图片 405">
                <a:extLst>
                  <a:ext uri="{FF2B5EF4-FFF2-40B4-BE49-F238E27FC236}">
                    <a16:creationId xmlns:a16="http://schemas.microsoft.com/office/drawing/2014/main" id="{9BEE1287-E223-4C55-B3DB-B81D76070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94758" y="7273427"/>
                <a:ext cx="149040" cy="149040"/>
              </a:xfrm>
              <a:prstGeom prst="rect">
                <a:avLst/>
              </a:prstGeom>
            </p:spPr>
          </p:pic>
        </p:grpSp>
        <p:grpSp>
          <p:nvGrpSpPr>
            <p:cNvPr id="400" name="组合 399">
              <a:extLst>
                <a:ext uri="{FF2B5EF4-FFF2-40B4-BE49-F238E27FC236}">
                  <a16:creationId xmlns:a16="http://schemas.microsoft.com/office/drawing/2014/main" id="{D3B17C4F-9ED9-4B69-9563-0873696F788E}"/>
                </a:ext>
              </a:extLst>
            </p:cNvPr>
            <p:cNvGrpSpPr/>
            <p:nvPr/>
          </p:nvGrpSpPr>
          <p:grpSpPr>
            <a:xfrm>
              <a:off x="220718" y="7789873"/>
              <a:ext cx="706892" cy="215444"/>
              <a:chOff x="4960580" y="7237662"/>
              <a:chExt cx="706892" cy="215444"/>
            </a:xfrm>
          </p:grpSpPr>
          <p:grpSp>
            <p:nvGrpSpPr>
              <p:cNvPr id="401" name="组合 400">
                <a:extLst>
                  <a:ext uri="{FF2B5EF4-FFF2-40B4-BE49-F238E27FC236}">
                    <a16:creationId xmlns:a16="http://schemas.microsoft.com/office/drawing/2014/main" id="{1547C0A1-F52E-4471-AEB0-5D03B9DD5CBE}"/>
                  </a:ext>
                </a:extLst>
              </p:cNvPr>
              <p:cNvGrpSpPr/>
              <p:nvPr/>
            </p:nvGrpSpPr>
            <p:grpSpPr>
              <a:xfrm>
                <a:off x="4960580" y="723766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3" name="椭圆 402">
                  <a:extLst>
                    <a:ext uri="{FF2B5EF4-FFF2-40B4-BE49-F238E27FC236}">
                      <a16:creationId xmlns:a16="http://schemas.microsoft.com/office/drawing/2014/main" id="{B1E1C5A3-5F3D-4BE4-ACF3-998E216A7E7F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4" name="文本框 403">
                  <a:extLst>
                    <a:ext uri="{FF2B5EF4-FFF2-40B4-BE49-F238E27FC236}">
                      <a16:creationId xmlns:a16="http://schemas.microsoft.com/office/drawing/2014/main" id="{BEC9888B-34BE-4DBA-9862-1241471CE961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高科技</a:t>
                  </a:r>
                </a:p>
              </p:txBody>
            </p:sp>
          </p:grpSp>
          <p:pic>
            <p:nvPicPr>
              <p:cNvPr id="402" name="图片 401">
                <a:extLst>
                  <a:ext uri="{FF2B5EF4-FFF2-40B4-BE49-F238E27FC236}">
                    <a16:creationId xmlns:a16="http://schemas.microsoft.com/office/drawing/2014/main" id="{44A03CD0-E602-4AD6-944D-361DA86EFE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99879" y="7265322"/>
                <a:ext cx="150300" cy="150300"/>
              </a:xfrm>
              <a:prstGeom prst="rect">
                <a:avLst/>
              </a:prstGeom>
            </p:spPr>
          </p:pic>
        </p:grpSp>
      </p:grpSp>
      <p:grpSp>
        <p:nvGrpSpPr>
          <p:cNvPr id="726" name="组合 725">
            <a:extLst>
              <a:ext uri="{FF2B5EF4-FFF2-40B4-BE49-F238E27FC236}">
                <a16:creationId xmlns:a16="http://schemas.microsoft.com/office/drawing/2014/main" id="{D02C3CA8-625B-4736-9B76-BC9AF9C50103}"/>
              </a:ext>
            </a:extLst>
          </p:cNvPr>
          <p:cNvGrpSpPr/>
          <p:nvPr/>
        </p:nvGrpSpPr>
        <p:grpSpPr>
          <a:xfrm>
            <a:off x="1630490" y="5928716"/>
            <a:ext cx="764676" cy="722130"/>
            <a:chOff x="1624788" y="5965041"/>
            <a:chExt cx="764676" cy="722130"/>
          </a:xfrm>
        </p:grpSpPr>
        <p:sp>
          <p:nvSpPr>
            <p:cNvPr id="725" name="矩形 724">
              <a:extLst>
                <a:ext uri="{FF2B5EF4-FFF2-40B4-BE49-F238E27FC236}">
                  <a16:creationId xmlns:a16="http://schemas.microsoft.com/office/drawing/2014/main" id="{6DAD69D6-3C68-4FE4-BDCA-093F33DC2B28}"/>
                </a:ext>
              </a:extLst>
            </p:cNvPr>
            <p:cNvSpPr/>
            <p:nvPr/>
          </p:nvSpPr>
          <p:spPr>
            <a:xfrm>
              <a:off x="1624788" y="6348326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12" name="组合 711">
              <a:extLst>
                <a:ext uri="{FF2B5EF4-FFF2-40B4-BE49-F238E27FC236}">
                  <a16:creationId xmlns:a16="http://schemas.microsoft.com/office/drawing/2014/main" id="{DFC7726F-7E20-4A0A-9A1A-D9895464D532}"/>
                </a:ext>
              </a:extLst>
            </p:cNvPr>
            <p:cNvGrpSpPr/>
            <p:nvPr/>
          </p:nvGrpSpPr>
          <p:grpSpPr>
            <a:xfrm>
              <a:off x="1624788" y="5965041"/>
              <a:ext cx="764676" cy="722130"/>
              <a:chOff x="2579440" y="809590"/>
              <a:chExt cx="764676" cy="722130"/>
            </a:xfrm>
          </p:grpSpPr>
          <p:cxnSp>
            <p:nvCxnSpPr>
              <p:cNvPr id="715" name="直接连接符 714">
                <a:extLst>
                  <a:ext uri="{FF2B5EF4-FFF2-40B4-BE49-F238E27FC236}">
                    <a16:creationId xmlns:a16="http://schemas.microsoft.com/office/drawing/2014/main" id="{52BEE0E8-86DA-4228-BE8E-37D1506A74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16" name="组合 715">
                <a:extLst>
                  <a:ext uri="{FF2B5EF4-FFF2-40B4-BE49-F238E27FC236}">
                    <a16:creationId xmlns:a16="http://schemas.microsoft.com/office/drawing/2014/main" id="{9941F512-5D2D-4CB8-8D81-D24F73332C1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717" name="Oval 55">
                  <a:extLst>
                    <a:ext uri="{FF2B5EF4-FFF2-40B4-BE49-F238E27FC236}">
                      <a16:creationId xmlns:a16="http://schemas.microsoft.com/office/drawing/2014/main" id="{34DE501F-C7B2-44D7-B5D2-1BC5BCC5E5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718" name="Freeform 56">
                  <a:extLst>
                    <a:ext uri="{FF2B5EF4-FFF2-40B4-BE49-F238E27FC236}">
                      <a16:creationId xmlns:a16="http://schemas.microsoft.com/office/drawing/2014/main" id="{582CB78B-B9A8-48DB-8237-19AE406672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9" name="Freeform 57">
                  <a:extLst>
                    <a:ext uri="{FF2B5EF4-FFF2-40B4-BE49-F238E27FC236}">
                      <a16:creationId xmlns:a16="http://schemas.microsoft.com/office/drawing/2014/main" id="{6F3E8961-EDAE-4631-8994-0068CC7815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0" name="Freeform 58">
                  <a:extLst>
                    <a:ext uri="{FF2B5EF4-FFF2-40B4-BE49-F238E27FC236}">
                      <a16:creationId xmlns:a16="http://schemas.microsoft.com/office/drawing/2014/main" id="{E952761D-70F8-4C1D-BC57-9C9FB2632D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728" name="文本框 727">
            <a:extLst>
              <a:ext uri="{FF2B5EF4-FFF2-40B4-BE49-F238E27FC236}">
                <a16:creationId xmlns:a16="http://schemas.microsoft.com/office/drawing/2014/main" id="{9475ABB4-9EA2-4F08-8DC0-C6681BB21493}"/>
              </a:ext>
            </a:extLst>
          </p:cNvPr>
          <p:cNvSpPr txBox="1"/>
          <p:nvPr/>
        </p:nvSpPr>
        <p:spPr>
          <a:xfrm>
            <a:off x="1728820" y="6645189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0B65C2-AAD0-4031-B807-CB0C80CEA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8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1" name="文本框 730">
            <a:extLst>
              <a:ext uri="{FF2B5EF4-FFF2-40B4-BE49-F238E27FC236}">
                <a16:creationId xmlns:a16="http://schemas.microsoft.com/office/drawing/2014/main" id="{019BC75A-FDFF-4A51-9C7B-1D2F735FBDDC}"/>
              </a:ext>
            </a:extLst>
          </p:cNvPr>
          <p:cNvSpPr txBox="1"/>
          <p:nvPr/>
        </p:nvSpPr>
        <p:spPr>
          <a:xfrm>
            <a:off x="2575900" y="6636311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52F938D-3A8D-4689-B37C-BB926F722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124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3" name="图片 732">
            <a:extLst>
              <a:ext uri="{FF2B5EF4-FFF2-40B4-BE49-F238E27FC236}">
                <a16:creationId xmlns:a16="http://schemas.microsoft.com/office/drawing/2014/main" id="{D61889B7-C2FB-442B-BD31-38FCE3E28EEE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564" y="5899837"/>
            <a:ext cx="190305" cy="177899"/>
          </a:xfrm>
          <a:prstGeom prst="rect">
            <a:avLst/>
          </a:prstGeom>
        </p:spPr>
      </p:pic>
      <p:grpSp>
        <p:nvGrpSpPr>
          <p:cNvPr id="1030" name="组合 1029">
            <a:extLst>
              <a:ext uri="{FF2B5EF4-FFF2-40B4-BE49-F238E27FC236}">
                <a16:creationId xmlns:a16="http://schemas.microsoft.com/office/drawing/2014/main" id="{4DB74D34-16E8-49DB-A9E8-9D2BD542BC6B}"/>
              </a:ext>
            </a:extLst>
          </p:cNvPr>
          <p:cNvGrpSpPr/>
          <p:nvPr/>
        </p:nvGrpSpPr>
        <p:grpSpPr>
          <a:xfrm>
            <a:off x="5304788" y="5607573"/>
            <a:ext cx="1582424" cy="275181"/>
            <a:chOff x="4965196" y="5614121"/>
            <a:chExt cx="1582424" cy="275181"/>
          </a:xfrm>
        </p:grpSpPr>
        <p:grpSp>
          <p:nvGrpSpPr>
            <p:cNvPr id="1025" name="组合 1024">
              <a:extLst>
                <a:ext uri="{FF2B5EF4-FFF2-40B4-BE49-F238E27FC236}">
                  <a16:creationId xmlns:a16="http://schemas.microsoft.com/office/drawing/2014/main" id="{836951A9-0346-4A0F-8731-1E3A9EDBD418}"/>
                </a:ext>
              </a:extLst>
            </p:cNvPr>
            <p:cNvGrpSpPr/>
            <p:nvPr/>
          </p:nvGrpSpPr>
          <p:grpSpPr>
            <a:xfrm>
              <a:off x="4965196" y="5614121"/>
              <a:ext cx="284335" cy="275181"/>
              <a:chOff x="4965196" y="5614121"/>
              <a:chExt cx="284335" cy="275181"/>
            </a:xfrm>
          </p:grpSpPr>
          <p:sp>
            <p:nvSpPr>
              <p:cNvPr id="738" name="矩形 737">
                <a:extLst>
                  <a:ext uri="{FF2B5EF4-FFF2-40B4-BE49-F238E27FC236}">
                    <a16:creationId xmlns:a16="http://schemas.microsoft.com/office/drawing/2014/main" id="{794994EF-724D-4A1F-AD26-26B3D11CFA1C}"/>
                  </a:ext>
                </a:extLst>
              </p:cNvPr>
              <p:cNvSpPr/>
              <p:nvPr/>
            </p:nvSpPr>
            <p:spPr>
              <a:xfrm>
                <a:off x="4965196" y="5614121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024" name="组合 1023">
                <a:extLst>
                  <a:ext uri="{FF2B5EF4-FFF2-40B4-BE49-F238E27FC236}">
                    <a16:creationId xmlns:a16="http://schemas.microsoft.com/office/drawing/2014/main" id="{D1C7E6D8-BBF8-4201-A7A0-F2072A20DF74}"/>
                  </a:ext>
                </a:extLst>
              </p:cNvPr>
              <p:cNvGrpSpPr/>
              <p:nvPr/>
            </p:nvGrpSpPr>
            <p:grpSpPr>
              <a:xfrm>
                <a:off x="4965196" y="5615385"/>
                <a:ext cx="284335" cy="273917"/>
                <a:chOff x="4965196" y="5615385"/>
                <a:chExt cx="284335" cy="273917"/>
              </a:xfrm>
            </p:grpSpPr>
            <p:cxnSp>
              <p:nvCxnSpPr>
                <p:cNvPr id="739" name="直接连接符 738">
                  <a:extLst>
                    <a:ext uri="{FF2B5EF4-FFF2-40B4-BE49-F238E27FC236}">
                      <a16:creationId xmlns:a16="http://schemas.microsoft.com/office/drawing/2014/main" id="{2015BDCD-7DCF-4AD4-B8D5-4AA5225FCE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65196" y="5889302"/>
                  <a:ext cx="284335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32" name="组合 731">
                  <a:extLst>
                    <a:ext uri="{FF2B5EF4-FFF2-40B4-BE49-F238E27FC236}">
                      <a16:creationId xmlns:a16="http://schemas.microsoft.com/office/drawing/2014/main" id="{3E3C3206-397F-4B59-8672-4699FDC65C5D}"/>
                    </a:ext>
                  </a:extLst>
                </p:cNvPr>
                <p:cNvGrpSpPr/>
                <p:nvPr/>
              </p:nvGrpSpPr>
              <p:grpSpPr>
                <a:xfrm>
                  <a:off x="5017959" y="5615385"/>
                  <a:ext cx="178808" cy="234590"/>
                  <a:chOff x="6892925" y="1397000"/>
                  <a:chExt cx="371475" cy="487363"/>
                </a:xfrm>
              </p:grpSpPr>
              <p:sp>
                <p:nvSpPr>
                  <p:cNvPr id="742" name="Freeform 157">
                    <a:extLst>
                      <a:ext uri="{FF2B5EF4-FFF2-40B4-BE49-F238E27FC236}">
                        <a16:creationId xmlns:a16="http://schemas.microsoft.com/office/drawing/2014/main" id="{6A7E3D0B-D7BC-425F-83F6-A9371575791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892925" y="1524000"/>
                    <a:ext cx="371475" cy="360363"/>
                  </a:xfrm>
                  <a:custGeom>
                    <a:avLst/>
                    <a:gdLst>
                      <a:gd name="T0" fmla="*/ 2 w 112"/>
                      <a:gd name="T1" fmla="*/ 106 h 109"/>
                      <a:gd name="T2" fmla="*/ 103 w 112"/>
                      <a:gd name="T3" fmla="*/ 109 h 109"/>
                      <a:gd name="T4" fmla="*/ 111 w 112"/>
                      <a:gd name="T5" fmla="*/ 99 h 109"/>
                      <a:gd name="T6" fmla="*/ 87 w 112"/>
                      <a:gd name="T7" fmla="*/ 16 h 109"/>
                      <a:gd name="T8" fmla="*/ 88 w 112"/>
                      <a:gd name="T9" fmla="*/ 4 h 109"/>
                      <a:gd name="T10" fmla="*/ 31 w 112"/>
                      <a:gd name="T11" fmla="*/ 0 h 109"/>
                      <a:gd name="T12" fmla="*/ 23 w 112"/>
                      <a:gd name="T13" fmla="*/ 11 h 109"/>
                      <a:gd name="T14" fmla="*/ 24 w 112"/>
                      <a:gd name="T15" fmla="*/ 25 h 109"/>
                      <a:gd name="T16" fmla="*/ 56 w 112"/>
                      <a:gd name="T17" fmla="*/ 75 h 109"/>
                      <a:gd name="T18" fmla="*/ 56 w 112"/>
                      <a:gd name="T19" fmla="*/ 62 h 109"/>
                      <a:gd name="T20" fmla="*/ 56 w 112"/>
                      <a:gd name="T21" fmla="*/ 75 h 109"/>
                      <a:gd name="T22" fmla="*/ 48 w 112"/>
                      <a:gd name="T23" fmla="*/ 81 h 109"/>
                      <a:gd name="T24" fmla="*/ 39 w 112"/>
                      <a:gd name="T25" fmla="*/ 96 h 109"/>
                      <a:gd name="T26" fmla="*/ 36 w 112"/>
                      <a:gd name="T27" fmla="*/ 97 h 109"/>
                      <a:gd name="T28" fmla="*/ 36 w 112"/>
                      <a:gd name="T29" fmla="*/ 97 h 109"/>
                      <a:gd name="T30" fmla="*/ 33 w 112"/>
                      <a:gd name="T31" fmla="*/ 96 h 109"/>
                      <a:gd name="T32" fmla="*/ 21 w 112"/>
                      <a:gd name="T33" fmla="*/ 75 h 109"/>
                      <a:gd name="T34" fmla="*/ 21 w 112"/>
                      <a:gd name="T35" fmla="*/ 73 h 109"/>
                      <a:gd name="T36" fmla="*/ 21 w 112"/>
                      <a:gd name="T37" fmla="*/ 71 h 109"/>
                      <a:gd name="T38" fmla="*/ 24 w 112"/>
                      <a:gd name="T39" fmla="*/ 70 h 109"/>
                      <a:gd name="T40" fmla="*/ 41 w 112"/>
                      <a:gd name="T41" fmla="*/ 69 h 109"/>
                      <a:gd name="T42" fmla="*/ 91 w 112"/>
                      <a:gd name="T43" fmla="*/ 75 h 109"/>
                      <a:gd name="T44" fmla="*/ 79 w 112"/>
                      <a:gd name="T45" fmla="*/ 96 h 109"/>
                      <a:gd name="T46" fmla="*/ 76 w 112"/>
                      <a:gd name="T47" fmla="*/ 97 h 109"/>
                      <a:gd name="T48" fmla="*/ 74 w 112"/>
                      <a:gd name="T49" fmla="*/ 97 h 109"/>
                      <a:gd name="T50" fmla="*/ 72 w 112"/>
                      <a:gd name="T51" fmla="*/ 95 h 109"/>
                      <a:gd name="T52" fmla="*/ 71 w 112"/>
                      <a:gd name="T53" fmla="*/ 69 h 109"/>
                      <a:gd name="T54" fmla="*/ 88 w 112"/>
                      <a:gd name="T55" fmla="*/ 70 h 109"/>
                      <a:gd name="T56" fmla="*/ 91 w 112"/>
                      <a:gd name="T57" fmla="*/ 71 h 109"/>
                      <a:gd name="T58" fmla="*/ 91 w 112"/>
                      <a:gd name="T59" fmla="*/ 73 h 109"/>
                      <a:gd name="T60" fmla="*/ 68 w 112"/>
                      <a:gd name="T61" fmla="*/ 35 h 109"/>
                      <a:gd name="T62" fmla="*/ 71 w 112"/>
                      <a:gd name="T63" fmla="*/ 37 h 109"/>
                      <a:gd name="T64" fmla="*/ 71 w 112"/>
                      <a:gd name="T65" fmla="*/ 39 h 109"/>
                      <a:gd name="T66" fmla="*/ 71 w 112"/>
                      <a:gd name="T67" fmla="*/ 41 h 109"/>
                      <a:gd name="T68" fmla="*/ 56 w 112"/>
                      <a:gd name="T69" fmla="*/ 54 h 109"/>
                      <a:gd name="T70" fmla="*/ 41 w 112"/>
                      <a:gd name="T71" fmla="*/ 41 h 109"/>
                      <a:gd name="T72" fmla="*/ 41 w 112"/>
                      <a:gd name="T73" fmla="*/ 39 h 109"/>
                      <a:gd name="T74" fmla="*/ 41 w 112"/>
                      <a:gd name="T75" fmla="*/ 37 h 109"/>
                      <a:gd name="T76" fmla="*/ 44 w 112"/>
                      <a:gd name="T77" fmla="*/ 35 h 109"/>
                      <a:gd name="T78" fmla="*/ 67 w 112"/>
                      <a:gd name="T79" fmla="*/ 3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12" h="109">
                        <a:moveTo>
                          <a:pt x="1" y="99"/>
                        </a:moveTo>
                        <a:cubicBezTo>
                          <a:pt x="0" y="101"/>
                          <a:pt x="1" y="104"/>
                          <a:pt x="2" y="106"/>
                        </a:cubicBezTo>
                        <a:cubicBezTo>
                          <a:pt x="4" y="108"/>
                          <a:pt x="6" y="109"/>
                          <a:pt x="9" y="109"/>
                        </a:cubicBezTo>
                        <a:cubicBezTo>
                          <a:pt x="103" y="109"/>
                          <a:pt x="103" y="109"/>
                          <a:pt x="103" y="109"/>
                        </a:cubicBezTo>
                        <a:cubicBezTo>
                          <a:pt x="106" y="109"/>
                          <a:pt x="108" y="108"/>
                          <a:pt x="110" y="106"/>
                        </a:cubicBezTo>
                        <a:cubicBezTo>
                          <a:pt x="111" y="104"/>
                          <a:pt x="112" y="101"/>
                          <a:pt x="111" y="99"/>
                        </a:cubicBezTo>
                        <a:cubicBezTo>
                          <a:pt x="87" y="25"/>
                          <a:pt x="87" y="25"/>
                          <a:pt x="87" y="25"/>
                        </a:cubicBezTo>
                        <a:cubicBezTo>
                          <a:pt x="87" y="23"/>
                          <a:pt x="87" y="19"/>
                          <a:pt x="87" y="16"/>
                        </a:cubicBezTo>
                        <a:cubicBezTo>
                          <a:pt x="89" y="11"/>
                          <a:pt x="89" y="11"/>
                          <a:pt x="89" y="11"/>
                        </a:cubicBezTo>
                        <a:cubicBezTo>
                          <a:pt x="90" y="8"/>
                          <a:pt x="90" y="6"/>
                          <a:pt x="88" y="4"/>
                        </a:cubicBezTo>
                        <a:cubicBezTo>
                          <a:pt x="87" y="2"/>
                          <a:pt x="84" y="0"/>
                          <a:pt x="8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28" y="0"/>
                          <a:pt x="25" y="2"/>
                          <a:pt x="24" y="4"/>
                        </a:cubicBezTo>
                        <a:cubicBezTo>
                          <a:pt x="22" y="6"/>
                          <a:pt x="22" y="8"/>
                          <a:pt x="23" y="11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5" y="19"/>
                          <a:pt x="25" y="23"/>
                          <a:pt x="24" y="25"/>
                        </a:cubicBezTo>
                        <a:lnTo>
                          <a:pt x="1" y="99"/>
                        </a:lnTo>
                        <a:close/>
                        <a:moveTo>
                          <a:pt x="56" y="75"/>
                        </a:moveTo>
                        <a:cubicBezTo>
                          <a:pt x="52" y="75"/>
                          <a:pt x="49" y="72"/>
                          <a:pt x="49" y="68"/>
                        </a:cubicBezTo>
                        <a:cubicBezTo>
                          <a:pt x="49" y="65"/>
                          <a:pt x="52" y="62"/>
                          <a:pt x="56" y="62"/>
                        </a:cubicBezTo>
                        <a:cubicBezTo>
                          <a:pt x="60" y="62"/>
                          <a:pt x="63" y="65"/>
                          <a:pt x="63" y="68"/>
                        </a:cubicBezTo>
                        <a:cubicBezTo>
                          <a:pt x="63" y="72"/>
                          <a:pt x="60" y="75"/>
                          <a:pt x="56" y="75"/>
                        </a:cubicBezTo>
                        <a:close/>
                        <a:moveTo>
                          <a:pt x="41" y="69"/>
                        </a:moveTo>
                        <a:cubicBezTo>
                          <a:pt x="42" y="74"/>
                          <a:pt x="44" y="78"/>
                          <a:pt x="48" y="81"/>
                        </a:cubicBezTo>
                        <a:cubicBezTo>
                          <a:pt x="39" y="95"/>
                          <a:pt x="39" y="95"/>
                          <a:pt x="39" y="95"/>
                        </a:cubicBezTo>
                        <a:cubicBezTo>
                          <a:pt x="39" y="95"/>
                          <a:pt x="39" y="96"/>
                          <a:pt x="39" y="96"/>
                        </a:cubicBezTo>
                        <a:cubicBezTo>
                          <a:pt x="38" y="96"/>
                          <a:pt x="38" y="96"/>
                          <a:pt x="38" y="97"/>
                        </a:cubicBezTo>
                        <a:cubicBezTo>
                          <a:pt x="37" y="97"/>
                          <a:pt x="37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5" y="97"/>
                          <a:pt x="35" y="97"/>
                          <a:pt x="34" y="97"/>
                        </a:cubicBezTo>
                        <a:cubicBezTo>
                          <a:pt x="34" y="96"/>
                          <a:pt x="33" y="96"/>
                          <a:pt x="33" y="96"/>
                        </a:cubicBezTo>
                        <a:cubicBezTo>
                          <a:pt x="33" y="96"/>
                          <a:pt x="33" y="95"/>
                          <a:pt x="32" y="95"/>
                        </a:cubicBezTo>
                        <a:cubicBezTo>
                          <a:pt x="21" y="75"/>
                          <a:pt x="21" y="75"/>
                          <a:pt x="21" y="75"/>
                        </a:cubicBezTo>
                        <a:cubicBezTo>
                          <a:pt x="21" y="75"/>
                          <a:pt x="21" y="75"/>
                          <a:pt x="21" y="74"/>
                        </a:cubicBezTo>
                        <a:cubicBezTo>
                          <a:pt x="21" y="74"/>
                          <a:pt x="21" y="74"/>
                          <a:pt x="21" y="73"/>
                        </a:cubicBezTo>
                        <a:cubicBezTo>
                          <a:pt x="21" y="73"/>
                          <a:pt x="21" y="73"/>
                          <a:pt x="21" y="73"/>
                        </a:cubicBezTo>
                        <a:cubicBezTo>
                          <a:pt x="21" y="72"/>
                          <a:pt x="21" y="72"/>
                          <a:pt x="21" y="71"/>
                        </a:cubicBezTo>
                        <a:cubicBezTo>
                          <a:pt x="21" y="71"/>
                          <a:pt x="22" y="71"/>
                          <a:pt x="22" y="70"/>
                        </a:cubicBezTo>
                        <a:cubicBezTo>
                          <a:pt x="23" y="70"/>
                          <a:pt x="23" y="70"/>
                          <a:pt x="24" y="70"/>
                        </a:cubicBezTo>
                        <a:cubicBezTo>
                          <a:pt x="24" y="69"/>
                          <a:pt x="24" y="69"/>
                          <a:pt x="25" y="69"/>
                        </a:cubicBezTo>
                        <a:lnTo>
                          <a:pt x="41" y="69"/>
                        </a:lnTo>
                        <a:close/>
                        <a:moveTo>
                          <a:pt x="91" y="74"/>
                        </a:moveTo>
                        <a:cubicBezTo>
                          <a:pt x="91" y="75"/>
                          <a:pt x="91" y="75"/>
                          <a:pt x="91" y="75"/>
                        </a:cubicBezTo>
                        <a:cubicBezTo>
                          <a:pt x="79" y="95"/>
                          <a:pt x="79" y="95"/>
                          <a:pt x="79" y="95"/>
                        </a:cubicBezTo>
                        <a:cubicBezTo>
                          <a:pt x="79" y="95"/>
                          <a:pt x="79" y="96"/>
                          <a:pt x="79" y="96"/>
                        </a:cubicBezTo>
                        <a:cubicBezTo>
                          <a:pt x="78" y="96"/>
                          <a:pt x="78" y="96"/>
                          <a:pt x="78" y="97"/>
                        </a:cubicBezTo>
                        <a:cubicBezTo>
                          <a:pt x="77" y="97"/>
                          <a:pt x="76" y="97"/>
                          <a:pt x="76" y="97"/>
                        </a:cubicBezTo>
                        <a:cubicBezTo>
                          <a:pt x="76" y="97"/>
                          <a:pt x="76" y="97"/>
                          <a:pt x="76" y="97"/>
                        </a:cubicBezTo>
                        <a:cubicBezTo>
                          <a:pt x="75" y="97"/>
                          <a:pt x="75" y="97"/>
                          <a:pt x="74" y="97"/>
                        </a:cubicBezTo>
                        <a:cubicBezTo>
                          <a:pt x="74" y="96"/>
                          <a:pt x="73" y="96"/>
                          <a:pt x="73" y="96"/>
                        </a:cubicBezTo>
                        <a:cubicBezTo>
                          <a:pt x="73" y="96"/>
                          <a:pt x="73" y="95"/>
                          <a:pt x="72" y="95"/>
                        </a:cubicBezTo>
                        <a:cubicBezTo>
                          <a:pt x="64" y="81"/>
                          <a:pt x="64" y="81"/>
                          <a:pt x="64" y="81"/>
                        </a:cubicBezTo>
                        <a:cubicBezTo>
                          <a:pt x="68" y="78"/>
                          <a:pt x="70" y="74"/>
                          <a:pt x="71" y="69"/>
                        </a:cubicBezTo>
                        <a:cubicBezTo>
                          <a:pt x="87" y="69"/>
                          <a:pt x="87" y="69"/>
                          <a:pt x="87" y="69"/>
                        </a:cubicBezTo>
                        <a:cubicBezTo>
                          <a:pt x="88" y="69"/>
                          <a:pt x="88" y="69"/>
                          <a:pt x="88" y="70"/>
                        </a:cubicBezTo>
                        <a:cubicBezTo>
                          <a:pt x="89" y="70"/>
                          <a:pt x="89" y="70"/>
                          <a:pt x="90" y="70"/>
                        </a:cubicBezTo>
                        <a:cubicBezTo>
                          <a:pt x="90" y="71"/>
                          <a:pt x="90" y="71"/>
                          <a:pt x="91" y="71"/>
                        </a:cubicBezTo>
                        <a:cubicBezTo>
                          <a:pt x="91" y="72"/>
                          <a:pt x="91" y="72"/>
                          <a:pt x="91" y="73"/>
                        </a:cubicBezTo>
                        <a:cubicBezTo>
                          <a:pt x="91" y="73"/>
                          <a:pt x="91" y="73"/>
                          <a:pt x="91" y="73"/>
                        </a:cubicBezTo>
                        <a:cubicBezTo>
                          <a:pt x="91" y="74"/>
                          <a:pt x="91" y="74"/>
                          <a:pt x="91" y="74"/>
                        </a:cubicBezTo>
                        <a:close/>
                        <a:moveTo>
                          <a:pt x="68" y="35"/>
                        </a:moveTo>
                        <a:cubicBezTo>
                          <a:pt x="69" y="35"/>
                          <a:pt x="69" y="35"/>
                          <a:pt x="70" y="36"/>
                        </a:cubicBezTo>
                        <a:cubicBezTo>
                          <a:pt x="70" y="36"/>
                          <a:pt x="70" y="36"/>
                          <a:pt x="71" y="37"/>
                        </a:cubicBezTo>
                        <a:cubicBezTo>
                          <a:pt x="71" y="37"/>
                          <a:pt x="71" y="38"/>
                          <a:pt x="71" y="38"/>
                        </a:cubicBezTo>
                        <a:cubicBezTo>
                          <a:pt x="71" y="39"/>
                          <a:pt x="71" y="39"/>
                          <a:pt x="71" y="39"/>
                        </a:cubicBezTo>
                        <a:cubicBezTo>
                          <a:pt x="71" y="39"/>
                          <a:pt x="71" y="39"/>
                          <a:pt x="71" y="40"/>
                        </a:cubicBezTo>
                        <a:cubicBezTo>
                          <a:pt x="71" y="40"/>
                          <a:pt x="71" y="41"/>
                          <a:pt x="71" y="41"/>
                        </a:cubicBezTo>
                        <a:cubicBezTo>
                          <a:pt x="62" y="55"/>
                          <a:pt x="62" y="55"/>
                          <a:pt x="62" y="55"/>
                        </a:cubicBezTo>
                        <a:cubicBezTo>
                          <a:pt x="60" y="54"/>
                          <a:pt x="58" y="54"/>
                          <a:pt x="56" y="54"/>
                        </a:cubicBezTo>
                        <a:cubicBezTo>
                          <a:pt x="54" y="54"/>
                          <a:pt x="51" y="54"/>
                          <a:pt x="50" y="55"/>
                        </a:cubicBezTo>
                        <a:cubicBezTo>
                          <a:pt x="41" y="41"/>
                          <a:pt x="41" y="41"/>
                          <a:pt x="41" y="41"/>
                        </a:cubicBezTo>
                        <a:cubicBezTo>
                          <a:pt x="41" y="41"/>
                          <a:pt x="41" y="40"/>
                          <a:pt x="41" y="40"/>
                        </a:cubicBezTo>
                        <a:cubicBezTo>
                          <a:pt x="41" y="39"/>
                          <a:pt x="41" y="39"/>
                          <a:pt x="41" y="39"/>
                        </a:cubicBezTo>
                        <a:cubicBezTo>
                          <a:pt x="41" y="39"/>
                          <a:pt x="41" y="39"/>
                          <a:pt x="41" y="38"/>
                        </a:cubicBezTo>
                        <a:cubicBezTo>
                          <a:pt x="41" y="38"/>
                          <a:pt x="41" y="37"/>
                          <a:pt x="41" y="37"/>
                        </a:cubicBezTo>
                        <a:cubicBezTo>
                          <a:pt x="41" y="36"/>
                          <a:pt x="42" y="36"/>
                          <a:pt x="42" y="36"/>
                        </a:cubicBezTo>
                        <a:cubicBezTo>
                          <a:pt x="43" y="35"/>
                          <a:pt x="43" y="35"/>
                          <a:pt x="44" y="35"/>
                        </a:cubicBezTo>
                        <a:cubicBezTo>
                          <a:pt x="44" y="35"/>
                          <a:pt x="44" y="35"/>
                          <a:pt x="45" y="35"/>
                        </a:cubicBezTo>
                        <a:cubicBezTo>
                          <a:pt x="67" y="35"/>
                          <a:pt x="67" y="35"/>
                          <a:pt x="67" y="35"/>
                        </a:cubicBezTo>
                        <a:cubicBezTo>
                          <a:pt x="68" y="35"/>
                          <a:pt x="68" y="35"/>
                          <a:pt x="68" y="35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3" name="Freeform 158">
                    <a:extLst>
                      <a:ext uri="{FF2B5EF4-FFF2-40B4-BE49-F238E27FC236}">
                        <a16:creationId xmlns:a16="http://schemas.microsoft.com/office/drawing/2014/main" id="{DA72F3FC-FE10-4541-965B-6028213EC6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58025" y="1397000"/>
                    <a:ext cx="39688" cy="115888"/>
                  </a:xfrm>
                  <a:custGeom>
                    <a:avLst/>
                    <a:gdLst>
                      <a:gd name="T0" fmla="*/ 2 w 12"/>
                      <a:gd name="T1" fmla="*/ 29 h 35"/>
                      <a:gd name="T2" fmla="*/ 4 w 12"/>
                      <a:gd name="T3" fmla="*/ 33 h 35"/>
                      <a:gd name="T4" fmla="*/ 8 w 12"/>
                      <a:gd name="T5" fmla="*/ 35 h 35"/>
                      <a:gd name="T6" fmla="*/ 9 w 12"/>
                      <a:gd name="T7" fmla="*/ 35 h 35"/>
                      <a:gd name="T8" fmla="*/ 11 w 12"/>
                      <a:gd name="T9" fmla="*/ 29 h 35"/>
                      <a:gd name="T10" fmla="*/ 9 w 12"/>
                      <a:gd name="T11" fmla="*/ 25 h 35"/>
                      <a:gd name="T12" fmla="*/ 10 w 12"/>
                      <a:gd name="T13" fmla="*/ 21 h 35"/>
                      <a:gd name="T14" fmla="*/ 11 w 12"/>
                      <a:gd name="T15" fmla="*/ 9 h 35"/>
                      <a:gd name="T16" fmla="*/ 9 w 12"/>
                      <a:gd name="T17" fmla="*/ 4 h 35"/>
                      <a:gd name="T18" fmla="*/ 4 w 12"/>
                      <a:gd name="T19" fmla="*/ 1 h 35"/>
                      <a:gd name="T20" fmla="*/ 1 w 12"/>
                      <a:gd name="T21" fmla="*/ 6 h 35"/>
                      <a:gd name="T22" fmla="*/ 3 w 12"/>
                      <a:gd name="T23" fmla="*/ 11 h 35"/>
                      <a:gd name="T24" fmla="*/ 3 w 12"/>
                      <a:gd name="T25" fmla="*/ 17 h 35"/>
                      <a:gd name="T26" fmla="*/ 2 w 12"/>
                      <a:gd name="T27" fmla="*/ 29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2" h="35">
                        <a:moveTo>
                          <a:pt x="2" y="29"/>
                        </a:moveTo>
                        <a:cubicBezTo>
                          <a:pt x="4" y="33"/>
                          <a:pt x="4" y="33"/>
                          <a:pt x="4" y="33"/>
                        </a:cubicBezTo>
                        <a:cubicBezTo>
                          <a:pt x="5" y="34"/>
                          <a:pt x="6" y="35"/>
                          <a:pt x="8" y="35"/>
                        </a:cubicBezTo>
                        <a:cubicBezTo>
                          <a:pt x="8" y="35"/>
                          <a:pt x="9" y="35"/>
                          <a:pt x="9" y="35"/>
                        </a:cubicBezTo>
                        <a:cubicBezTo>
                          <a:pt x="11" y="34"/>
                          <a:pt x="12" y="31"/>
                          <a:pt x="11" y="29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5"/>
                          <a:pt x="9" y="22"/>
                          <a:pt x="10" y="21"/>
                        </a:cubicBezTo>
                        <a:cubicBezTo>
                          <a:pt x="12" y="18"/>
                          <a:pt x="12" y="12"/>
                          <a:pt x="11" y="9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2"/>
                          <a:pt x="1" y="4"/>
                          <a:pt x="1" y="6"/>
                        </a:cubicBezTo>
                        <a:cubicBezTo>
                          <a:pt x="3" y="11"/>
                          <a:pt x="3" y="11"/>
                          <a:pt x="3" y="11"/>
                        </a:cubicBezTo>
                        <a:cubicBezTo>
                          <a:pt x="4" y="13"/>
                          <a:pt x="3" y="16"/>
                          <a:pt x="3" y="17"/>
                        </a:cubicBezTo>
                        <a:cubicBezTo>
                          <a:pt x="1" y="21"/>
                          <a:pt x="0" y="26"/>
                          <a:pt x="2" y="29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4" name="Freeform 159">
                    <a:extLst>
                      <a:ext uri="{FF2B5EF4-FFF2-40B4-BE49-F238E27FC236}">
                        <a16:creationId xmlns:a16="http://schemas.microsoft.com/office/drawing/2014/main" id="{FB4CFBE7-BC31-4F4C-9143-2FDB6A760B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8350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5" name="Freeform 160">
                    <a:extLst>
                      <a:ext uri="{FF2B5EF4-FFF2-40B4-BE49-F238E27FC236}">
                        <a16:creationId xmlns:a16="http://schemas.microsoft.com/office/drawing/2014/main" id="{310C3100-24AE-44BB-81D4-6B230B1354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288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763" name="组合 762">
              <a:extLst>
                <a:ext uri="{FF2B5EF4-FFF2-40B4-BE49-F238E27FC236}">
                  <a16:creationId xmlns:a16="http://schemas.microsoft.com/office/drawing/2014/main" id="{BCF4D91B-6BFE-49A8-830E-F02EA171AA8B}"/>
                </a:ext>
              </a:extLst>
            </p:cNvPr>
            <p:cNvGrpSpPr/>
            <p:nvPr/>
          </p:nvGrpSpPr>
          <p:grpSpPr>
            <a:xfrm>
              <a:off x="5290921" y="5616502"/>
              <a:ext cx="284335" cy="272800"/>
              <a:chOff x="4965196" y="5616502"/>
              <a:chExt cx="284335" cy="272800"/>
            </a:xfrm>
          </p:grpSpPr>
          <p:sp>
            <p:nvSpPr>
              <p:cNvPr id="764" name="矩形 763">
                <a:extLst>
                  <a:ext uri="{FF2B5EF4-FFF2-40B4-BE49-F238E27FC236}">
                    <a16:creationId xmlns:a16="http://schemas.microsoft.com/office/drawing/2014/main" id="{9D67A3BA-5690-4433-8BC8-8873D38CE32F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66" name="直接连接符 765">
                <a:extLst>
                  <a:ext uri="{FF2B5EF4-FFF2-40B4-BE49-F238E27FC236}">
                    <a16:creationId xmlns:a16="http://schemas.microsoft.com/office/drawing/2014/main" id="{308BF721-35CB-400A-B105-A8DA2BBC29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5" name="组合 774">
              <a:extLst>
                <a:ext uri="{FF2B5EF4-FFF2-40B4-BE49-F238E27FC236}">
                  <a16:creationId xmlns:a16="http://schemas.microsoft.com/office/drawing/2014/main" id="{8DBA06EC-487B-420C-9E0B-9E90442AD314}"/>
                </a:ext>
              </a:extLst>
            </p:cNvPr>
            <p:cNvGrpSpPr/>
            <p:nvPr/>
          </p:nvGrpSpPr>
          <p:grpSpPr>
            <a:xfrm>
              <a:off x="5616646" y="5616502"/>
              <a:ext cx="284335" cy="272800"/>
              <a:chOff x="4965196" y="5616502"/>
              <a:chExt cx="284335" cy="272800"/>
            </a:xfrm>
          </p:grpSpPr>
          <p:sp>
            <p:nvSpPr>
              <p:cNvPr id="776" name="矩形 775">
                <a:extLst>
                  <a:ext uri="{FF2B5EF4-FFF2-40B4-BE49-F238E27FC236}">
                    <a16:creationId xmlns:a16="http://schemas.microsoft.com/office/drawing/2014/main" id="{8368425A-06AB-423B-880E-818F5DD17D07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77" name="直接连接符 776">
                <a:extLst>
                  <a:ext uri="{FF2B5EF4-FFF2-40B4-BE49-F238E27FC236}">
                    <a16:creationId xmlns:a16="http://schemas.microsoft.com/office/drawing/2014/main" id="{2A112028-9367-4362-BEF5-6D09038773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8" name="Freeform 117">
              <a:extLst>
                <a:ext uri="{FF2B5EF4-FFF2-40B4-BE49-F238E27FC236}">
                  <a16:creationId xmlns:a16="http://schemas.microsoft.com/office/drawing/2014/main" id="{C219B889-5E68-44FB-B6AD-AD7782139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727" y="5656527"/>
              <a:ext cx="96172" cy="190960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79" name="组合 778">
              <a:extLst>
                <a:ext uri="{FF2B5EF4-FFF2-40B4-BE49-F238E27FC236}">
                  <a16:creationId xmlns:a16="http://schemas.microsoft.com/office/drawing/2014/main" id="{7652B06C-0156-4DB7-87CE-E6DF6B73A7CB}"/>
                </a:ext>
              </a:extLst>
            </p:cNvPr>
            <p:cNvGrpSpPr/>
            <p:nvPr/>
          </p:nvGrpSpPr>
          <p:grpSpPr>
            <a:xfrm>
              <a:off x="5938453" y="5616502"/>
              <a:ext cx="284335" cy="272800"/>
              <a:chOff x="4965196" y="5616502"/>
              <a:chExt cx="284335" cy="272800"/>
            </a:xfrm>
          </p:grpSpPr>
          <p:sp>
            <p:nvSpPr>
              <p:cNvPr id="780" name="矩形 779">
                <a:extLst>
                  <a:ext uri="{FF2B5EF4-FFF2-40B4-BE49-F238E27FC236}">
                    <a16:creationId xmlns:a16="http://schemas.microsoft.com/office/drawing/2014/main" id="{C379D708-BDCC-40D8-BB23-09A1F46B712D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1" name="直接连接符 780">
                <a:extLst>
                  <a:ext uri="{FF2B5EF4-FFF2-40B4-BE49-F238E27FC236}">
                    <a16:creationId xmlns:a16="http://schemas.microsoft.com/office/drawing/2014/main" id="{34E14277-3ED1-4D08-8240-C538234317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9" name="组合 1028">
              <a:extLst>
                <a:ext uri="{FF2B5EF4-FFF2-40B4-BE49-F238E27FC236}">
                  <a16:creationId xmlns:a16="http://schemas.microsoft.com/office/drawing/2014/main" id="{BA6EC0F2-9B78-430F-8B0C-95DBCB6529A9}"/>
                </a:ext>
              </a:extLst>
            </p:cNvPr>
            <p:cNvGrpSpPr/>
            <p:nvPr/>
          </p:nvGrpSpPr>
          <p:grpSpPr>
            <a:xfrm>
              <a:off x="6005279" y="5656622"/>
              <a:ext cx="150683" cy="190865"/>
              <a:chOff x="9282113" y="5005388"/>
              <a:chExt cx="357188" cy="452438"/>
            </a:xfrm>
          </p:grpSpPr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AB6EA561-7413-45EF-BC2C-58966D633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4338" y="5345113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74094B0B-2FE6-4824-8D73-C64ACFCAF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2113" y="5402263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1A7B5080-2C4C-4C90-8802-EADC8D2D9C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1963" y="5005388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0E0018B3-D3EC-4913-B79A-FDFE3F8E34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28150" y="5289550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87" name="组合 786">
              <a:extLst>
                <a:ext uri="{FF2B5EF4-FFF2-40B4-BE49-F238E27FC236}">
                  <a16:creationId xmlns:a16="http://schemas.microsoft.com/office/drawing/2014/main" id="{E1BD6E4D-7A30-4768-BBBE-C54C67046099}"/>
                </a:ext>
              </a:extLst>
            </p:cNvPr>
            <p:cNvGrpSpPr/>
            <p:nvPr/>
          </p:nvGrpSpPr>
          <p:grpSpPr>
            <a:xfrm>
              <a:off x="6263285" y="5619053"/>
              <a:ext cx="284335" cy="269625"/>
              <a:chOff x="4965196" y="5619677"/>
              <a:chExt cx="284335" cy="269625"/>
            </a:xfrm>
          </p:grpSpPr>
          <p:sp>
            <p:nvSpPr>
              <p:cNvPr id="788" name="矩形 787">
                <a:extLst>
                  <a:ext uri="{FF2B5EF4-FFF2-40B4-BE49-F238E27FC236}">
                    <a16:creationId xmlns:a16="http://schemas.microsoft.com/office/drawing/2014/main" id="{AF91AB3E-CBE4-4C4F-AE1D-8427D90C1945}"/>
                  </a:ext>
                </a:extLst>
              </p:cNvPr>
              <p:cNvSpPr/>
              <p:nvPr/>
            </p:nvSpPr>
            <p:spPr>
              <a:xfrm>
                <a:off x="4965196" y="5619677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9" name="直接连接符 788">
                <a:extLst>
                  <a:ext uri="{FF2B5EF4-FFF2-40B4-BE49-F238E27FC236}">
                    <a16:creationId xmlns:a16="http://schemas.microsoft.com/office/drawing/2014/main" id="{4B7F9615-4732-4069-A23E-B39414DD71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93" name="矩形 792">
            <a:extLst>
              <a:ext uri="{FF2B5EF4-FFF2-40B4-BE49-F238E27FC236}">
                <a16:creationId xmlns:a16="http://schemas.microsoft.com/office/drawing/2014/main" id="{901CC9DB-DF47-4098-857A-AA0EF0B122A5}"/>
              </a:ext>
            </a:extLst>
          </p:cNvPr>
          <p:cNvSpPr/>
          <p:nvPr/>
        </p:nvSpPr>
        <p:spPr>
          <a:xfrm>
            <a:off x="11838304" y="5562611"/>
            <a:ext cx="346118" cy="31952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94" name="直接连接符 793">
            <a:extLst>
              <a:ext uri="{FF2B5EF4-FFF2-40B4-BE49-F238E27FC236}">
                <a16:creationId xmlns:a16="http://schemas.microsoft.com/office/drawing/2014/main" id="{9E9026C2-AD07-4317-B1CF-82F61B1BB3EC}"/>
              </a:ext>
            </a:extLst>
          </p:cNvPr>
          <p:cNvCxnSpPr>
            <a:cxnSpLocks/>
          </p:cNvCxnSpPr>
          <p:nvPr/>
        </p:nvCxnSpPr>
        <p:spPr>
          <a:xfrm>
            <a:off x="11838304" y="5892445"/>
            <a:ext cx="346117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6" name="Picture 6">
            <a:extLst>
              <a:ext uri="{FF2B5EF4-FFF2-40B4-BE49-F238E27FC236}">
                <a16:creationId xmlns:a16="http://schemas.microsoft.com/office/drawing/2014/main" id="{56114F73-EC33-4827-A003-3975ED47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49104" y1="48694" x2="49104" y2="48694"/>
                        <a14:backgroundMark x1="597" y1="76722" x2="597" y2="76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1905" y="5657479"/>
            <a:ext cx="277386" cy="183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3" name="矩形 802">
            <a:extLst>
              <a:ext uri="{FF2B5EF4-FFF2-40B4-BE49-F238E27FC236}">
                <a16:creationId xmlns:a16="http://schemas.microsoft.com/office/drawing/2014/main" id="{75CAB097-75B4-47A6-8E57-BF4DF04860A7}"/>
              </a:ext>
            </a:extLst>
          </p:cNvPr>
          <p:cNvSpPr/>
          <p:nvPr/>
        </p:nvSpPr>
        <p:spPr>
          <a:xfrm>
            <a:off x="3377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4" name="直接连接符 803">
            <a:extLst>
              <a:ext uri="{FF2B5EF4-FFF2-40B4-BE49-F238E27FC236}">
                <a16:creationId xmlns:a16="http://schemas.microsoft.com/office/drawing/2014/main" id="{CAB59ED8-0655-4B18-B3AE-4237FAD9D1E5}"/>
              </a:ext>
            </a:extLst>
          </p:cNvPr>
          <p:cNvCxnSpPr>
            <a:cxnSpLocks/>
          </p:cNvCxnSpPr>
          <p:nvPr/>
        </p:nvCxnSpPr>
        <p:spPr>
          <a:xfrm>
            <a:off x="3377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6" name="Freeform 193">
            <a:extLst>
              <a:ext uri="{FF2B5EF4-FFF2-40B4-BE49-F238E27FC236}">
                <a16:creationId xmlns:a16="http://schemas.microsoft.com/office/drawing/2014/main" id="{8FCC2091-6911-4F8D-8ACF-E7B4316BE42F}"/>
              </a:ext>
            </a:extLst>
          </p:cNvPr>
          <p:cNvSpPr>
            <a:spLocks noEditPoints="1"/>
          </p:cNvSpPr>
          <p:nvPr/>
        </p:nvSpPr>
        <p:spPr bwMode="auto">
          <a:xfrm>
            <a:off x="57551" y="5547356"/>
            <a:ext cx="267229" cy="310375"/>
          </a:xfrm>
          <a:custGeom>
            <a:avLst/>
            <a:gdLst>
              <a:gd name="T0" fmla="*/ 38 w 73"/>
              <a:gd name="T1" fmla="*/ 6 h 85"/>
              <a:gd name="T2" fmla="*/ 66 w 73"/>
              <a:gd name="T3" fmla="*/ 61 h 85"/>
              <a:gd name="T4" fmla="*/ 45 w 73"/>
              <a:gd name="T5" fmla="*/ 55 h 85"/>
              <a:gd name="T6" fmla="*/ 73 w 73"/>
              <a:gd name="T7" fmla="*/ 19 h 85"/>
              <a:gd name="T8" fmla="*/ 38 w 73"/>
              <a:gd name="T9" fmla="*/ 84 h 85"/>
              <a:gd name="T10" fmla="*/ 38 w 73"/>
              <a:gd name="T11" fmla="*/ 84 h 85"/>
              <a:gd name="T12" fmla="*/ 38 w 73"/>
              <a:gd name="T13" fmla="*/ 84 h 85"/>
              <a:gd name="T14" fmla="*/ 38 w 73"/>
              <a:gd name="T15" fmla="*/ 84 h 85"/>
              <a:gd name="T16" fmla="*/ 38 w 73"/>
              <a:gd name="T17" fmla="*/ 84 h 85"/>
              <a:gd name="T18" fmla="*/ 38 w 73"/>
              <a:gd name="T19" fmla="*/ 84 h 85"/>
              <a:gd name="T20" fmla="*/ 38 w 73"/>
              <a:gd name="T21" fmla="*/ 85 h 85"/>
              <a:gd name="T22" fmla="*/ 37 w 73"/>
              <a:gd name="T23" fmla="*/ 85 h 85"/>
              <a:gd name="T24" fmla="*/ 37 w 73"/>
              <a:gd name="T25" fmla="*/ 85 h 85"/>
              <a:gd name="T26" fmla="*/ 37 w 73"/>
              <a:gd name="T27" fmla="*/ 85 h 85"/>
              <a:gd name="T28" fmla="*/ 37 w 73"/>
              <a:gd name="T29" fmla="*/ 85 h 85"/>
              <a:gd name="T30" fmla="*/ 37 w 73"/>
              <a:gd name="T31" fmla="*/ 85 h 85"/>
              <a:gd name="T32" fmla="*/ 37 w 73"/>
              <a:gd name="T33" fmla="*/ 85 h 85"/>
              <a:gd name="T34" fmla="*/ 37 w 73"/>
              <a:gd name="T35" fmla="*/ 85 h 85"/>
              <a:gd name="T36" fmla="*/ 37 w 73"/>
              <a:gd name="T37" fmla="*/ 85 h 85"/>
              <a:gd name="T38" fmla="*/ 37 w 73"/>
              <a:gd name="T39" fmla="*/ 85 h 85"/>
              <a:gd name="T40" fmla="*/ 37 w 73"/>
              <a:gd name="T41" fmla="*/ 85 h 85"/>
              <a:gd name="T42" fmla="*/ 37 w 73"/>
              <a:gd name="T43" fmla="*/ 85 h 85"/>
              <a:gd name="T44" fmla="*/ 37 w 73"/>
              <a:gd name="T45" fmla="*/ 85 h 85"/>
              <a:gd name="T46" fmla="*/ 37 w 73"/>
              <a:gd name="T47" fmla="*/ 85 h 85"/>
              <a:gd name="T48" fmla="*/ 37 w 73"/>
              <a:gd name="T49" fmla="*/ 85 h 85"/>
              <a:gd name="T50" fmla="*/ 36 w 73"/>
              <a:gd name="T51" fmla="*/ 85 h 85"/>
              <a:gd name="T52" fmla="*/ 36 w 73"/>
              <a:gd name="T53" fmla="*/ 85 h 85"/>
              <a:gd name="T54" fmla="*/ 36 w 73"/>
              <a:gd name="T55" fmla="*/ 85 h 85"/>
              <a:gd name="T56" fmla="*/ 36 w 73"/>
              <a:gd name="T57" fmla="*/ 85 h 85"/>
              <a:gd name="T58" fmla="*/ 36 w 73"/>
              <a:gd name="T59" fmla="*/ 85 h 85"/>
              <a:gd name="T60" fmla="*/ 36 w 73"/>
              <a:gd name="T61" fmla="*/ 85 h 85"/>
              <a:gd name="T62" fmla="*/ 36 w 73"/>
              <a:gd name="T63" fmla="*/ 85 h 85"/>
              <a:gd name="T64" fmla="*/ 36 w 73"/>
              <a:gd name="T65" fmla="*/ 85 h 85"/>
              <a:gd name="T66" fmla="*/ 36 w 73"/>
              <a:gd name="T67" fmla="*/ 85 h 85"/>
              <a:gd name="T68" fmla="*/ 36 w 73"/>
              <a:gd name="T69" fmla="*/ 85 h 85"/>
              <a:gd name="T70" fmla="*/ 36 w 73"/>
              <a:gd name="T71" fmla="*/ 85 h 85"/>
              <a:gd name="T72" fmla="*/ 36 w 73"/>
              <a:gd name="T73" fmla="*/ 85 h 85"/>
              <a:gd name="T74" fmla="*/ 36 w 73"/>
              <a:gd name="T75" fmla="*/ 85 h 85"/>
              <a:gd name="T76" fmla="*/ 36 w 73"/>
              <a:gd name="T77" fmla="*/ 85 h 85"/>
              <a:gd name="T78" fmla="*/ 36 w 73"/>
              <a:gd name="T79" fmla="*/ 85 h 85"/>
              <a:gd name="T80" fmla="*/ 35 w 73"/>
              <a:gd name="T81" fmla="*/ 85 h 85"/>
              <a:gd name="T82" fmla="*/ 35 w 73"/>
              <a:gd name="T83" fmla="*/ 84 h 85"/>
              <a:gd name="T84" fmla="*/ 35 w 73"/>
              <a:gd name="T85" fmla="*/ 84 h 85"/>
              <a:gd name="T86" fmla="*/ 35 w 73"/>
              <a:gd name="T87" fmla="*/ 84 h 85"/>
              <a:gd name="T88" fmla="*/ 35 w 73"/>
              <a:gd name="T89" fmla="*/ 84 h 85"/>
              <a:gd name="T90" fmla="*/ 35 w 73"/>
              <a:gd name="T91" fmla="*/ 84 h 85"/>
              <a:gd name="T92" fmla="*/ 0 w 73"/>
              <a:gd name="T93" fmla="*/ 64 h 85"/>
              <a:gd name="T94" fmla="*/ 37 w 73"/>
              <a:gd name="T95" fmla="*/ 1 h 85"/>
              <a:gd name="T96" fmla="*/ 5 w 73"/>
              <a:gd name="T97" fmla="*/ 24 h 85"/>
              <a:gd name="T98" fmla="*/ 21 w 73"/>
              <a:gd name="T99" fmla="*/ 32 h 85"/>
              <a:gd name="T100" fmla="*/ 5 w 73"/>
              <a:gd name="T101" fmla="*/ 24 h 85"/>
              <a:gd name="T102" fmla="*/ 37 w 73"/>
              <a:gd name="T103" fmla="*/ 35 h 85"/>
              <a:gd name="T104" fmla="*/ 56 w 73"/>
              <a:gd name="T105" fmla="*/ 61 h 85"/>
              <a:gd name="T106" fmla="*/ 51 w 73"/>
              <a:gd name="T107" fmla="*/ 70 h 85"/>
              <a:gd name="T108" fmla="*/ 50 w 73"/>
              <a:gd name="T109" fmla="*/ 59 h 85"/>
              <a:gd name="T110" fmla="*/ 56 w 73"/>
              <a:gd name="T111" fmla="*/ 54 h 85"/>
              <a:gd name="T112" fmla="*/ 57 w 73"/>
              <a:gd name="T113" fmla="*/ 4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3" h="85">
                <a:moveTo>
                  <a:pt x="9" y="20"/>
                </a:moveTo>
                <a:cubicBezTo>
                  <a:pt x="17" y="24"/>
                  <a:pt x="17" y="24"/>
                  <a:pt x="17" y="24"/>
                </a:cubicBezTo>
                <a:cubicBezTo>
                  <a:pt x="45" y="10"/>
                  <a:pt x="45" y="10"/>
                  <a:pt x="45" y="10"/>
                </a:cubicBezTo>
                <a:cubicBezTo>
                  <a:pt x="38" y="6"/>
                  <a:pt x="38" y="6"/>
                  <a:pt x="38" y="6"/>
                </a:cubicBezTo>
                <a:cubicBezTo>
                  <a:pt x="9" y="20"/>
                  <a:pt x="9" y="20"/>
                  <a:pt x="9" y="20"/>
                </a:cubicBezTo>
                <a:close/>
                <a:moveTo>
                  <a:pt x="47" y="74"/>
                </a:moveTo>
                <a:cubicBezTo>
                  <a:pt x="66" y="63"/>
                  <a:pt x="66" y="63"/>
                  <a:pt x="66" y="63"/>
                </a:cubicBezTo>
                <a:cubicBezTo>
                  <a:pt x="66" y="63"/>
                  <a:pt x="66" y="62"/>
                  <a:pt x="66" y="61"/>
                </a:cubicBezTo>
                <a:cubicBezTo>
                  <a:pt x="66" y="44"/>
                  <a:pt x="66" y="44"/>
                  <a:pt x="66" y="44"/>
                </a:cubicBezTo>
                <a:cubicBezTo>
                  <a:pt x="66" y="42"/>
                  <a:pt x="65" y="41"/>
                  <a:pt x="64" y="42"/>
                </a:cubicBezTo>
                <a:cubicBezTo>
                  <a:pt x="48" y="50"/>
                  <a:pt x="48" y="50"/>
                  <a:pt x="48" y="50"/>
                </a:cubicBezTo>
                <a:cubicBezTo>
                  <a:pt x="46" y="51"/>
                  <a:pt x="45" y="53"/>
                  <a:pt x="45" y="55"/>
                </a:cubicBezTo>
                <a:cubicBezTo>
                  <a:pt x="45" y="72"/>
                  <a:pt x="45" y="72"/>
                  <a:pt x="45" y="72"/>
                </a:cubicBezTo>
                <a:cubicBezTo>
                  <a:pt x="45" y="73"/>
                  <a:pt x="46" y="74"/>
                  <a:pt x="47" y="74"/>
                </a:cubicBezTo>
                <a:close/>
                <a:moveTo>
                  <a:pt x="71" y="17"/>
                </a:moveTo>
                <a:cubicBezTo>
                  <a:pt x="72" y="17"/>
                  <a:pt x="73" y="18"/>
                  <a:pt x="73" y="19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5"/>
                  <a:pt x="72" y="66"/>
                  <a:pt x="71" y="66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1" y="17"/>
                  <a:pt x="2" y="17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0"/>
                  <a:pt x="38" y="0"/>
                  <a:pt x="39" y="1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5" y="24"/>
                </a:moveTo>
                <a:cubicBezTo>
                  <a:pt x="14" y="28"/>
                  <a:pt x="14" y="28"/>
                  <a:pt x="14" y="28"/>
                </a:cubicBezTo>
                <a:cubicBezTo>
                  <a:pt x="14" y="37"/>
                  <a:pt x="14" y="37"/>
                  <a:pt x="14" y="37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32"/>
                  <a:pt x="21" y="32"/>
                  <a:pt x="21" y="32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78"/>
                  <a:pt x="34" y="78"/>
                  <a:pt x="34" y="78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24"/>
                  <a:pt x="5" y="24"/>
                  <a:pt x="5" y="24"/>
                </a:cubicBezTo>
                <a:close/>
                <a:moveTo>
                  <a:pt x="24" y="28"/>
                </a:moveTo>
                <a:cubicBezTo>
                  <a:pt x="52" y="13"/>
                  <a:pt x="52" y="13"/>
                  <a:pt x="52" y="13"/>
                </a:cubicBezTo>
                <a:cubicBezTo>
                  <a:pt x="65" y="19"/>
                  <a:pt x="65" y="19"/>
                  <a:pt x="65" y="19"/>
                </a:cubicBezTo>
                <a:cubicBezTo>
                  <a:pt x="37" y="35"/>
                  <a:pt x="37" y="35"/>
                  <a:pt x="37" y="35"/>
                </a:cubicBezTo>
                <a:cubicBezTo>
                  <a:pt x="24" y="28"/>
                  <a:pt x="24" y="28"/>
                  <a:pt x="24" y="28"/>
                </a:cubicBezTo>
                <a:close/>
                <a:moveTo>
                  <a:pt x="61" y="47"/>
                </a:moveTo>
                <a:cubicBezTo>
                  <a:pt x="61" y="53"/>
                  <a:pt x="61" y="53"/>
                  <a:pt x="61" y="53"/>
                </a:cubicBezTo>
                <a:cubicBezTo>
                  <a:pt x="61" y="56"/>
                  <a:pt x="59" y="59"/>
                  <a:pt x="56" y="61"/>
                </a:cubicBezTo>
                <a:cubicBezTo>
                  <a:pt x="56" y="65"/>
                  <a:pt x="56" y="65"/>
                  <a:pt x="56" y="65"/>
                </a:cubicBezTo>
                <a:cubicBezTo>
                  <a:pt x="58" y="64"/>
                  <a:pt x="59" y="64"/>
                  <a:pt x="61" y="63"/>
                </a:cubicBezTo>
                <a:cubicBezTo>
                  <a:pt x="61" y="64"/>
                  <a:pt x="61" y="64"/>
                  <a:pt x="61" y="65"/>
                </a:cubicBezTo>
                <a:cubicBezTo>
                  <a:pt x="57" y="66"/>
                  <a:pt x="54" y="68"/>
                  <a:pt x="51" y="70"/>
                </a:cubicBezTo>
                <a:cubicBezTo>
                  <a:pt x="51" y="69"/>
                  <a:pt x="51" y="69"/>
                  <a:pt x="51" y="68"/>
                </a:cubicBezTo>
                <a:cubicBezTo>
                  <a:pt x="52" y="67"/>
                  <a:pt x="54" y="66"/>
                  <a:pt x="55" y="66"/>
                </a:cubicBezTo>
                <a:cubicBezTo>
                  <a:pt x="55" y="62"/>
                  <a:pt x="55" y="62"/>
                  <a:pt x="55" y="62"/>
                </a:cubicBezTo>
                <a:cubicBezTo>
                  <a:pt x="52" y="63"/>
                  <a:pt x="50" y="61"/>
                  <a:pt x="50" y="59"/>
                </a:cubicBezTo>
                <a:cubicBezTo>
                  <a:pt x="50" y="53"/>
                  <a:pt x="50" y="53"/>
                  <a:pt x="50" y="53"/>
                </a:cubicBezTo>
                <a:cubicBezTo>
                  <a:pt x="53" y="51"/>
                  <a:pt x="53" y="51"/>
                  <a:pt x="53" y="51"/>
                </a:cubicBezTo>
                <a:cubicBezTo>
                  <a:pt x="53" y="53"/>
                  <a:pt x="52" y="56"/>
                  <a:pt x="52" y="56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60"/>
                  <a:pt x="56" y="60"/>
                  <a:pt x="56" y="60"/>
                </a:cubicBezTo>
                <a:cubicBezTo>
                  <a:pt x="58" y="53"/>
                  <a:pt x="58" y="53"/>
                  <a:pt x="58" y="53"/>
                </a:cubicBezTo>
                <a:cubicBezTo>
                  <a:pt x="56" y="53"/>
                  <a:pt x="56" y="53"/>
                  <a:pt x="56" y="53"/>
                </a:cubicBezTo>
                <a:cubicBezTo>
                  <a:pt x="57" y="49"/>
                  <a:pt x="57" y="49"/>
                  <a:pt x="57" y="49"/>
                </a:cubicBezTo>
                <a:lnTo>
                  <a:pt x="61" y="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7" name="矩形 806">
            <a:extLst>
              <a:ext uri="{FF2B5EF4-FFF2-40B4-BE49-F238E27FC236}">
                <a16:creationId xmlns:a16="http://schemas.microsoft.com/office/drawing/2014/main" id="{B5CB0A84-A799-40BF-AFBE-DE132FBE54CD}"/>
              </a:ext>
            </a:extLst>
          </p:cNvPr>
          <p:cNvSpPr/>
          <p:nvPr/>
        </p:nvSpPr>
        <p:spPr>
          <a:xfrm>
            <a:off x="405051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8" name="直接连接符 807">
            <a:extLst>
              <a:ext uri="{FF2B5EF4-FFF2-40B4-BE49-F238E27FC236}">
                <a16:creationId xmlns:a16="http://schemas.microsoft.com/office/drawing/2014/main" id="{D4C91115-48C4-4DCD-A43F-269E93943754}"/>
              </a:ext>
            </a:extLst>
          </p:cNvPr>
          <p:cNvCxnSpPr>
            <a:cxnSpLocks/>
          </p:cNvCxnSpPr>
          <p:nvPr/>
        </p:nvCxnSpPr>
        <p:spPr>
          <a:xfrm>
            <a:off x="405051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9" name="矩形 808">
            <a:extLst>
              <a:ext uri="{FF2B5EF4-FFF2-40B4-BE49-F238E27FC236}">
                <a16:creationId xmlns:a16="http://schemas.microsoft.com/office/drawing/2014/main" id="{1F40FE29-D2DD-4DD6-BA32-94DAE2D7F675}"/>
              </a:ext>
            </a:extLst>
          </p:cNvPr>
          <p:cNvSpPr/>
          <p:nvPr/>
        </p:nvSpPr>
        <p:spPr>
          <a:xfrm>
            <a:off x="813020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3000">
                <a:schemeClr val="bg1">
                  <a:alpha val="2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10" name="直接连接符 809">
            <a:extLst>
              <a:ext uri="{FF2B5EF4-FFF2-40B4-BE49-F238E27FC236}">
                <a16:creationId xmlns:a16="http://schemas.microsoft.com/office/drawing/2014/main" id="{441B434D-B038-4829-91D3-C7A26063EF9A}"/>
              </a:ext>
            </a:extLst>
          </p:cNvPr>
          <p:cNvCxnSpPr>
            <a:cxnSpLocks/>
          </p:cNvCxnSpPr>
          <p:nvPr/>
        </p:nvCxnSpPr>
        <p:spPr>
          <a:xfrm>
            <a:off x="813020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6" name="组合 1035">
            <a:extLst>
              <a:ext uri="{FF2B5EF4-FFF2-40B4-BE49-F238E27FC236}">
                <a16:creationId xmlns:a16="http://schemas.microsoft.com/office/drawing/2014/main" id="{464571FE-7373-4C49-B121-742C4971508E}"/>
              </a:ext>
            </a:extLst>
          </p:cNvPr>
          <p:cNvGrpSpPr/>
          <p:nvPr/>
        </p:nvGrpSpPr>
        <p:grpSpPr>
          <a:xfrm>
            <a:off x="485538" y="5563813"/>
            <a:ext cx="226387" cy="286757"/>
            <a:chOff x="1045162" y="5376491"/>
            <a:chExt cx="357188" cy="452438"/>
          </a:xfrm>
        </p:grpSpPr>
        <p:sp>
          <p:nvSpPr>
            <p:cNvPr id="811" name="Freeform 455">
              <a:extLst>
                <a:ext uri="{FF2B5EF4-FFF2-40B4-BE49-F238E27FC236}">
                  <a16:creationId xmlns:a16="http://schemas.microsoft.com/office/drawing/2014/main" id="{AE92DFB8-DABD-4753-98F1-1F6526942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387" y="5716216"/>
              <a:ext cx="307975" cy="53975"/>
            </a:xfrm>
            <a:custGeom>
              <a:avLst/>
              <a:gdLst>
                <a:gd name="T0" fmla="*/ 0 w 93"/>
                <a:gd name="T1" fmla="*/ 9 h 16"/>
                <a:gd name="T2" fmla="*/ 8 w 93"/>
                <a:gd name="T3" fmla="*/ 12 h 16"/>
                <a:gd name="T4" fmla="*/ 17 w 93"/>
                <a:gd name="T5" fmla="*/ 15 h 16"/>
                <a:gd name="T6" fmla="*/ 25 w 93"/>
                <a:gd name="T7" fmla="*/ 15 h 16"/>
                <a:gd name="T8" fmla="*/ 40 w 93"/>
                <a:gd name="T9" fmla="*/ 10 h 16"/>
                <a:gd name="T10" fmla="*/ 54 w 93"/>
                <a:gd name="T11" fmla="*/ 10 h 16"/>
                <a:gd name="T12" fmla="*/ 69 w 93"/>
                <a:gd name="T13" fmla="*/ 15 h 16"/>
                <a:gd name="T14" fmla="*/ 77 w 93"/>
                <a:gd name="T15" fmla="*/ 15 h 16"/>
                <a:gd name="T16" fmla="*/ 86 w 93"/>
                <a:gd name="T17" fmla="*/ 12 h 16"/>
                <a:gd name="T18" fmla="*/ 93 w 93"/>
                <a:gd name="T19" fmla="*/ 9 h 16"/>
                <a:gd name="T20" fmla="*/ 90 w 93"/>
                <a:gd name="T21" fmla="*/ 2 h 16"/>
                <a:gd name="T22" fmla="*/ 82 w 93"/>
                <a:gd name="T23" fmla="*/ 5 h 16"/>
                <a:gd name="T24" fmla="*/ 79 w 93"/>
                <a:gd name="T25" fmla="*/ 6 h 16"/>
                <a:gd name="T26" fmla="*/ 73 w 93"/>
                <a:gd name="T27" fmla="*/ 7 h 16"/>
                <a:gd name="T28" fmla="*/ 66 w 93"/>
                <a:gd name="T29" fmla="*/ 6 h 16"/>
                <a:gd name="T30" fmla="*/ 51 w 93"/>
                <a:gd name="T31" fmla="*/ 1 h 16"/>
                <a:gd name="T32" fmla="*/ 43 w 93"/>
                <a:gd name="T33" fmla="*/ 1 h 16"/>
                <a:gd name="T34" fmla="*/ 28 w 93"/>
                <a:gd name="T35" fmla="*/ 6 h 16"/>
                <a:gd name="T36" fmla="*/ 14 w 93"/>
                <a:gd name="T37" fmla="*/ 6 h 16"/>
                <a:gd name="T38" fmla="*/ 12 w 93"/>
                <a:gd name="T39" fmla="*/ 5 h 16"/>
                <a:gd name="T40" fmla="*/ 4 w 93"/>
                <a:gd name="T41" fmla="*/ 2 h 16"/>
                <a:gd name="T42" fmla="*/ 0 w 93"/>
                <a:gd name="T4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16">
                  <a:moveTo>
                    <a:pt x="0" y="9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6"/>
                    <a:pt x="23" y="16"/>
                    <a:pt x="25" y="15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4" y="9"/>
                    <a:pt x="50" y="9"/>
                    <a:pt x="54" y="10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71" y="16"/>
                    <a:pt x="75" y="16"/>
                    <a:pt x="77" y="15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2"/>
                    <a:pt x="90" y="2"/>
                    <a:pt x="90" y="2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5" y="7"/>
                    <a:pt x="73" y="7"/>
                  </a:cubicBezTo>
                  <a:cubicBezTo>
                    <a:pt x="70" y="7"/>
                    <a:pt x="68" y="6"/>
                    <a:pt x="66" y="6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9" y="0"/>
                    <a:pt x="45" y="0"/>
                    <a:pt x="43" y="1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4" y="7"/>
                    <a:pt x="18" y="7"/>
                    <a:pt x="14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456">
              <a:extLst>
                <a:ext uri="{FF2B5EF4-FFF2-40B4-BE49-F238E27FC236}">
                  <a16:creationId xmlns:a16="http://schemas.microsoft.com/office/drawing/2014/main" id="{25968894-6DC6-4321-8AA7-7257D5D01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162" y="5773366"/>
              <a:ext cx="357188" cy="55563"/>
            </a:xfrm>
            <a:custGeom>
              <a:avLst/>
              <a:gdLst>
                <a:gd name="T0" fmla="*/ 107 w 108"/>
                <a:gd name="T1" fmla="*/ 6 h 17"/>
                <a:gd name="T2" fmla="*/ 104 w 108"/>
                <a:gd name="T3" fmla="*/ 0 h 17"/>
                <a:gd name="T4" fmla="*/ 96 w 108"/>
                <a:gd name="T5" fmla="*/ 2 h 17"/>
                <a:gd name="T6" fmla="*/ 86 w 108"/>
                <a:gd name="T7" fmla="*/ 6 h 17"/>
                <a:gd name="T8" fmla="*/ 80 w 108"/>
                <a:gd name="T9" fmla="*/ 7 h 17"/>
                <a:gd name="T10" fmla="*/ 73 w 108"/>
                <a:gd name="T11" fmla="*/ 6 h 17"/>
                <a:gd name="T12" fmla="*/ 58 w 108"/>
                <a:gd name="T13" fmla="*/ 1 h 17"/>
                <a:gd name="T14" fmla="*/ 50 w 108"/>
                <a:gd name="T15" fmla="*/ 1 h 17"/>
                <a:gd name="T16" fmla="*/ 35 w 108"/>
                <a:gd name="T17" fmla="*/ 6 h 17"/>
                <a:gd name="T18" fmla="*/ 21 w 108"/>
                <a:gd name="T19" fmla="*/ 6 h 17"/>
                <a:gd name="T20" fmla="*/ 12 w 108"/>
                <a:gd name="T21" fmla="*/ 2 h 17"/>
                <a:gd name="T22" fmla="*/ 4 w 108"/>
                <a:gd name="T23" fmla="*/ 0 h 17"/>
                <a:gd name="T24" fmla="*/ 1 w 108"/>
                <a:gd name="T25" fmla="*/ 6 h 17"/>
                <a:gd name="T26" fmla="*/ 2 w 108"/>
                <a:gd name="T27" fmla="*/ 13 h 17"/>
                <a:gd name="T28" fmla="*/ 8 w 108"/>
                <a:gd name="T29" fmla="*/ 17 h 17"/>
                <a:gd name="T30" fmla="*/ 100 w 108"/>
                <a:gd name="T31" fmla="*/ 17 h 17"/>
                <a:gd name="T32" fmla="*/ 106 w 108"/>
                <a:gd name="T33" fmla="*/ 13 h 17"/>
                <a:gd name="T34" fmla="*/ 107 w 108"/>
                <a:gd name="T35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8" h="17">
                  <a:moveTo>
                    <a:pt x="107" y="6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2" y="7"/>
                    <a:pt x="80" y="7"/>
                  </a:cubicBezTo>
                  <a:cubicBezTo>
                    <a:pt x="77" y="7"/>
                    <a:pt x="75" y="6"/>
                    <a:pt x="73" y="6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6" y="0"/>
                    <a:pt x="52" y="0"/>
                    <a:pt x="50" y="1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7"/>
                    <a:pt x="25" y="7"/>
                    <a:pt x="21" y="6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8"/>
                    <a:pt x="0" y="11"/>
                    <a:pt x="2" y="13"/>
                  </a:cubicBezTo>
                  <a:cubicBezTo>
                    <a:pt x="3" y="15"/>
                    <a:pt x="5" y="17"/>
                    <a:pt x="8" y="17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3" y="17"/>
                    <a:pt x="105" y="15"/>
                    <a:pt x="106" y="13"/>
                  </a:cubicBezTo>
                  <a:cubicBezTo>
                    <a:pt x="108" y="11"/>
                    <a:pt x="108" y="8"/>
                    <a:pt x="107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457">
              <a:extLst>
                <a:ext uri="{FF2B5EF4-FFF2-40B4-BE49-F238E27FC236}">
                  <a16:creationId xmlns:a16="http://schemas.microsoft.com/office/drawing/2014/main" id="{8134695B-DB3E-4D7E-A1A9-AB1B43543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012" y="5376491"/>
              <a:ext cx="217488" cy="280988"/>
            </a:xfrm>
            <a:custGeom>
              <a:avLst/>
              <a:gdLst>
                <a:gd name="T0" fmla="*/ 39 w 66"/>
                <a:gd name="T1" fmla="*/ 0 h 85"/>
                <a:gd name="T2" fmla="*/ 27 w 66"/>
                <a:gd name="T3" fmla="*/ 0 h 85"/>
                <a:gd name="T4" fmla="*/ 18 w 66"/>
                <a:gd name="T5" fmla="*/ 9 h 85"/>
                <a:gd name="T6" fmla="*/ 18 w 66"/>
                <a:gd name="T7" fmla="*/ 40 h 85"/>
                <a:gd name="T8" fmla="*/ 16 w 66"/>
                <a:gd name="T9" fmla="*/ 50 h 85"/>
                <a:gd name="T10" fmla="*/ 0 w 66"/>
                <a:gd name="T11" fmla="*/ 83 h 85"/>
                <a:gd name="T12" fmla="*/ 4 w 66"/>
                <a:gd name="T13" fmla="*/ 85 h 85"/>
                <a:gd name="T14" fmla="*/ 8 w 66"/>
                <a:gd name="T15" fmla="*/ 85 h 85"/>
                <a:gd name="T16" fmla="*/ 11 w 66"/>
                <a:gd name="T17" fmla="*/ 84 h 85"/>
                <a:gd name="T18" fmla="*/ 26 w 66"/>
                <a:gd name="T19" fmla="*/ 79 h 85"/>
                <a:gd name="T20" fmla="*/ 40 w 66"/>
                <a:gd name="T21" fmla="*/ 79 h 85"/>
                <a:gd name="T22" fmla="*/ 55 w 66"/>
                <a:gd name="T23" fmla="*/ 84 h 85"/>
                <a:gd name="T24" fmla="*/ 58 w 66"/>
                <a:gd name="T25" fmla="*/ 85 h 85"/>
                <a:gd name="T26" fmla="*/ 62 w 66"/>
                <a:gd name="T27" fmla="*/ 84 h 85"/>
                <a:gd name="T28" fmla="*/ 66 w 66"/>
                <a:gd name="T29" fmla="*/ 83 h 85"/>
                <a:gd name="T30" fmla="*/ 50 w 66"/>
                <a:gd name="T31" fmla="*/ 50 h 85"/>
                <a:gd name="T32" fmla="*/ 48 w 66"/>
                <a:gd name="T33" fmla="*/ 40 h 85"/>
                <a:gd name="T34" fmla="*/ 48 w 66"/>
                <a:gd name="T35" fmla="*/ 9 h 85"/>
                <a:gd name="T36" fmla="*/ 39 w 66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85">
                  <a:moveTo>
                    <a:pt x="39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2" y="0"/>
                    <a:pt x="18" y="4"/>
                    <a:pt x="18" y="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43"/>
                    <a:pt x="17" y="47"/>
                    <a:pt x="16" y="5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6" y="85"/>
                    <a:pt x="8" y="85"/>
                  </a:cubicBezTo>
                  <a:cubicBezTo>
                    <a:pt x="9" y="85"/>
                    <a:pt x="10" y="84"/>
                    <a:pt x="11" y="84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30" y="78"/>
                    <a:pt x="36" y="78"/>
                    <a:pt x="40" y="79"/>
                  </a:cubicBezTo>
                  <a:cubicBezTo>
                    <a:pt x="55" y="84"/>
                    <a:pt x="55" y="84"/>
                    <a:pt x="55" y="84"/>
                  </a:cubicBezTo>
                  <a:cubicBezTo>
                    <a:pt x="56" y="84"/>
                    <a:pt x="57" y="85"/>
                    <a:pt x="58" y="85"/>
                  </a:cubicBezTo>
                  <a:cubicBezTo>
                    <a:pt x="59" y="85"/>
                    <a:pt x="61" y="85"/>
                    <a:pt x="62" y="84"/>
                  </a:cubicBezTo>
                  <a:cubicBezTo>
                    <a:pt x="66" y="83"/>
                    <a:pt x="66" y="83"/>
                    <a:pt x="66" y="83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9" y="47"/>
                    <a:pt x="48" y="43"/>
                    <a:pt x="48" y="4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4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458">
              <a:extLst>
                <a:ext uri="{FF2B5EF4-FFF2-40B4-BE49-F238E27FC236}">
                  <a16:creationId xmlns:a16="http://schemas.microsoft.com/office/drawing/2014/main" id="{7948938C-2FFF-4E64-909F-D4137B2BA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199" y="5660653"/>
              <a:ext cx="265113" cy="52388"/>
            </a:xfrm>
            <a:custGeom>
              <a:avLst/>
              <a:gdLst>
                <a:gd name="T0" fmla="*/ 4 w 80"/>
                <a:gd name="T1" fmla="*/ 4 h 16"/>
                <a:gd name="T2" fmla="*/ 0 w 80"/>
                <a:gd name="T3" fmla="*/ 12 h 16"/>
                <a:gd name="T4" fmla="*/ 8 w 80"/>
                <a:gd name="T5" fmla="*/ 14 h 16"/>
                <a:gd name="T6" fmla="*/ 10 w 80"/>
                <a:gd name="T7" fmla="*/ 15 h 16"/>
                <a:gd name="T8" fmla="*/ 18 w 80"/>
                <a:gd name="T9" fmla="*/ 15 h 16"/>
                <a:gd name="T10" fmla="*/ 33 w 80"/>
                <a:gd name="T11" fmla="*/ 10 h 16"/>
                <a:gd name="T12" fmla="*/ 47 w 80"/>
                <a:gd name="T13" fmla="*/ 10 h 16"/>
                <a:gd name="T14" fmla="*/ 62 w 80"/>
                <a:gd name="T15" fmla="*/ 15 h 16"/>
                <a:gd name="T16" fmla="*/ 70 w 80"/>
                <a:gd name="T17" fmla="*/ 15 h 16"/>
                <a:gd name="T18" fmla="*/ 72 w 80"/>
                <a:gd name="T19" fmla="*/ 14 h 16"/>
                <a:gd name="T20" fmla="*/ 80 w 80"/>
                <a:gd name="T21" fmla="*/ 12 h 16"/>
                <a:gd name="T22" fmla="*/ 76 w 80"/>
                <a:gd name="T23" fmla="*/ 4 h 16"/>
                <a:gd name="T24" fmla="*/ 76 w 80"/>
                <a:gd name="T25" fmla="*/ 5 h 16"/>
                <a:gd name="T26" fmla="*/ 72 w 80"/>
                <a:gd name="T27" fmla="*/ 6 h 16"/>
                <a:gd name="T28" fmla="*/ 68 w 80"/>
                <a:gd name="T29" fmla="*/ 7 h 16"/>
                <a:gd name="T30" fmla="*/ 59 w 80"/>
                <a:gd name="T31" fmla="*/ 6 h 16"/>
                <a:gd name="T32" fmla="*/ 44 w 80"/>
                <a:gd name="T33" fmla="*/ 1 h 16"/>
                <a:gd name="T34" fmla="*/ 36 w 80"/>
                <a:gd name="T35" fmla="*/ 1 h 16"/>
                <a:gd name="T36" fmla="*/ 21 w 80"/>
                <a:gd name="T37" fmla="*/ 6 h 16"/>
                <a:gd name="T38" fmla="*/ 14 w 80"/>
                <a:gd name="T39" fmla="*/ 7 h 16"/>
                <a:gd name="T40" fmla="*/ 11 w 80"/>
                <a:gd name="T41" fmla="*/ 7 h 16"/>
                <a:gd name="T42" fmla="*/ 8 w 80"/>
                <a:gd name="T43" fmla="*/ 6 h 16"/>
                <a:gd name="T44" fmla="*/ 4 w 80"/>
                <a:gd name="T45" fmla="*/ 5 h 16"/>
                <a:gd name="T46" fmla="*/ 4 w 80"/>
                <a:gd name="T4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0" h="16">
                  <a:moveTo>
                    <a:pt x="4" y="4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6" y="16"/>
                    <a:pt x="18" y="15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7" y="9"/>
                    <a:pt x="43" y="9"/>
                    <a:pt x="47" y="10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4" y="16"/>
                    <a:pt x="68" y="16"/>
                    <a:pt x="70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1" y="6"/>
                    <a:pt x="70" y="7"/>
                    <a:pt x="68" y="7"/>
                  </a:cubicBezTo>
                  <a:cubicBezTo>
                    <a:pt x="65" y="7"/>
                    <a:pt x="62" y="7"/>
                    <a:pt x="59" y="6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0"/>
                    <a:pt x="38" y="0"/>
                    <a:pt x="36" y="1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9" y="6"/>
                    <a:pt x="16" y="7"/>
                    <a:pt x="14" y="7"/>
                  </a:cubicBezTo>
                  <a:cubicBezTo>
                    <a:pt x="13" y="7"/>
                    <a:pt x="12" y="7"/>
                    <a:pt x="11" y="7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1" name="Freeform 166">
            <a:extLst>
              <a:ext uri="{FF2B5EF4-FFF2-40B4-BE49-F238E27FC236}">
                <a16:creationId xmlns:a16="http://schemas.microsoft.com/office/drawing/2014/main" id="{02A89173-5CD0-4582-B455-1B2A4769104C}"/>
              </a:ext>
            </a:extLst>
          </p:cNvPr>
          <p:cNvSpPr>
            <a:spLocks noEditPoints="1"/>
          </p:cNvSpPr>
          <p:nvPr/>
        </p:nvSpPr>
        <p:spPr bwMode="auto">
          <a:xfrm>
            <a:off x="5667873" y="5649127"/>
            <a:ext cx="207725" cy="192664"/>
          </a:xfrm>
          <a:custGeom>
            <a:avLst/>
            <a:gdLst>
              <a:gd name="T0" fmla="*/ 315 w 331"/>
              <a:gd name="T1" fmla="*/ 265 h 307"/>
              <a:gd name="T2" fmla="*/ 296 w 331"/>
              <a:gd name="T3" fmla="*/ 265 h 307"/>
              <a:gd name="T4" fmla="*/ 296 w 331"/>
              <a:gd name="T5" fmla="*/ 158 h 307"/>
              <a:gd name="T6" fmla="*/ 315 w 331"/>
              <a:gd name="T7" fmla="*/ 158 h 307"/>
              <a:gd name="T8" fmla="*/ 315 w 331"/>
              <a:gd name="T9" fmla="*/ 137 h 307"/>
              <a:gd name="T10" fmla="*/ 17 w 331"/>
              <a:gd name="T11" fmla="*/ 137 h 307"/>
              <a:gd name="T12" fmla="*/ 17 w 331"/>
              <a:gd name="T13" fmla="*/ 158 h 307"/>
              <a:gd name="T14" fmla="*/ 36 w 331"/>
              <a:gd name="T15" fmla="*/ 158 h 307"/>
              <a:gd name="T16" fmla="*/ 36 w 331"/>
              <a:gd name="T17" fmla="*/ 265 h 307"/>
              <a:gd name="T18" fmla="*/ 17 w 331"/>
              <a:gd name="T19" fmla="*/ 265 h 307"/>
              <a:gd name="T20" fmla="*/ 17 w 331"/>
              <a:gd name="T21" fmla="*/ 284 h 307"/>
              <a:gd name="T22" fmla="*/ 0 w 331"/>
              <a:gd name="T23" fmla="*/ 284 h 307"/>
              <a:gd name="T24" fmla="*/ 0 w 331"/>
              <a:gd name="T25" fmla="*/ 307 h 307"/>
              <a:gd name="T26" fmla="*/ 331 w 331"/>
              <a:gd name="T27" fmla="*/ 307 h 307"/>
              <a:gd name="T28" fmla="*/ 331 w 331"/>
              <a:gd name="T29" fmla="*/ 284 h 307"/>
              <a:gd name="T30" fmla="*/ 315 w 331"/>
              <a:gd name="T31" fmla="*/ 284 h 307"/>
              <a:gd name="T32" fmla="*/ 315 w 331"/>
              <a:gd name="T33" fmla="*/ 265 h 307"/>
              <a:gd name="T34" fmla="*/ 109 w 331"/>
              <a:gd name="T35" fmla="*/ 265 h 307"/>
              <a:gd name="T36" fmla="*/ 73 w 331"/>
              <a:gd name="T37" fmla="*/ 265 h 307"/>
              <a:gd name="T38" fmla="*/ 73 w 331"/>
              <a:gd name="T39" fmla="*/ 158 h 307"/>
              <a:gd name="T40" fmla="*/ 109 w 331"/>
              <a:gd name="T41" fmla="*/ 158 h 307"/>
              <a:gd name="T42" fmla="*/ 109 w 331"/>
              <a:gd name="T43" fmla="*/ 265 h 307"/>
              <a:gd name="T44" fmla="*/ 185 w 331"/>
              <a:gd name="T45" fmla="*/ 265 h 307"/>
              <a:gd name="T46" fmla="*/ 147 w 331"/>
              <a:gd name="T47" fmla="*/ 265 h 307"/>
              <a:gd name="T48" fmla="*/ 147 w 331"/>
              <a:gd name="T49" fmla="*/ 158 h 307"/>
              <a:gd name="T50" fmla="*/ 185 w 331"/>
              <a:gd name="T51" fmla="*/ 158 h 307"/>
              <a:gd name="T52" fmla="*/ 185 w 331"/>
              <a:gd name="T53" fmla="*/ 265 h 307"/>
              <a:gd name="T54" fmla="*/ 258 w 331"/>
              <a:gd name="T55" fmla="*/ 265 h 307"/>
              <a:gd name="T56" fmla="*/ 222 w 331"/>
              <a:gd name="T57" fmla="*/ 265 h 307"/>
              <a:gd name="T58" fmla="*/ 222 w 331"/>
              <a:gd name="T59" fmla="*/ 158 h 307"/>
              <a:gd name="T60" fmla="*/ 258 w 331"/>
              <a:gd name="T61" fmla="*/ 158 h 307"/>
              <a:gd name="T62" fmla="*/ 258 w 331"/>
              <a:gd name="T63" fmla="*/ 265 h 307"/>
              <a:gd name="T64" fmla="*/ 166 w 331"/>
              <a:gd name="T65" fmla="*/ 0 h 307"/>
              <a:gd name="T66" fmla="*/ 0 w 331"/>
              <a:gd name="T67" fmla="*/ 111 h 307"/>
              <a:gd name="T68" fmla="*/ 0 w 331"/>
              <a:gd name="T69" fmla="*/ 121 h 307"/>
              <a:gd name="T70" fmla="*/ 331 w 331"/>
              <a:gd name="T71" fmla="*/ 121 h 307"/>
              <a:gd name="T72" fmla="*/ 331 w 331"/>
              <a:gd name="T73" fmla="*/ 111 h 307"/>
              <a:gd name="T74" fmla="*/ 166 w 331"/>
              <a:gd name="T75" fmla="*/ 0 h 307"/>
              <a:gd name="T76" fmla="*/ 222 w 331"/>
              <a:gd name="T77" fmla="*/ 85 h 307"/>
              <a:gd name="T78" fmla="*/ 107 w 331"/>
              <a:gd name="T79" fmla="*/ 85 h 307"/>
              <a:gd name="T80" fmla="*/ 107 w 331"/>
              <a:gd name="T81" fmla="*/ 83 h 307"/>
              <a:gd name="T82" fmla="*/ 166 w 331"/>
              <a:gd name="T83" fmla="*/ 43 h 307"/>
              <a:gd name="T84" fmla="*/ 222 w 331"/>
              <a:gd name="T85" fmla="*/ 83 h 307"/>
              <a:gd name="T86" fmla="*/ 222 w 331"/>
              <a:gd name="T87" fmla="*/ 85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31" h="307">
                <a:moveTo>
                  <a:pt x="315" y="265"/>
                </a:moveTo>
                <a:lnTo>
                  <a:pt x="296" y="265"/>
                </a:lnTo>
                <a:lnTo>
                  <a:pt x="296" y="158"/>
                </a:lnTo>
                <a:lnTo>
                  <a:pt x="315" y="158"/>
                </a:lnTo>
                <a:lnTo>
                  <a:pt x="315" y="137"/>
                </a:lnTo>
                <a:lnTo>
                  <a:pt x="17" y="137"/>
                </a:lnTo>
                <a:lnTo>
                  <a:pt x="17" y="158"/>
                </a:lnTo>
                <a:lnTo>
                  <a:pt x="36" y="158"/>
                </a:lnTo>
                <a:lnTo>
                  <a:pt x="36" y="265"/>
                </a:lnTo>
                <a:lnTo>
                  <a:pt x="17" y="265"/>
                </a:lnTo>
                <a:lnTo>
                  <a:pt x="17" y="284"/>
                </a:lnTo>
                <a:lnTo>
                  <a:pt x="0" y="284"/>
                </a:lnTo>
                <a:lnTo>
                  <a:pt x="0" y="307"/>
                </a:lnTo>
                <a:lnTo>
                  <a:pt x="331" y="307"/>
                </a:lnTo>
                <a:lnTo>
                  <a:pt x="331" y="284"/>
                </a:lnTo>
                <a:lnTo>
                  <a:pt x="315" y="284"/>
                </a:lnTo>
                <a:lnTo>
                  <a:pt x="315" y="265"/>
                </a:lnTo>
                <a:close/>
                <a:moveTo>
                  <a:pt x="109" y="265"/>
                </a:moveTo>
                <a:lnTo>
                  <a:pt x="73" y="265"/>
                </a:lnTo>
                <a:lnTo>
                  <a:pt x="73" y="158"/>
                </a:lnTo>
                <a:lnTo>
                  <a:pt x="109" y="158"/>
                </a:lnTo>
                <a:lnTo>
                  <a:pt x="109" y="265"/>
                </a:lnTo>
                <a:close/>
                <a:moveTo>
                  <a:pt x="185" y="265"/>
                </a:moveTo>
                <a:lnTo>
                  <a:pt x="147" y="265"/>
                </a:lnTo>
                <a:lnTo>
                  <a:pt x="147" y="158"/>
                </a:lnTo>
                <a:lnTo>
                  <a:pt x="185" y="158"/>
                </a:lnTo>
                <a:lnTo>
                  <a:pt x="185" y="265"/>
                </a:lnTo>
                <a:close/>
                <a:moveTo>
                  <a:pt x="258" y="265"/>
                </a:moveTo>
                <a:lnTo>
                  <a:pt x="222" y="265"/>
                </a:lnTo>
                <a:lnTo>
                  <a:pt x="222" y="158"/>
                </a:lnTo>
                <a:lnTo>
                  <a:pt x="258" y="158"/>
                </a:lnTo>
                <a:lnTo>
                  <a:pt x="258" y="265"/>
                </a:lnTo>
                <a:close/>
                <a:moveTo>
                  <a:pt x="166" y="0"/>
                </a:moveTo>
                <a:lnTo>
                  <a:pt x="0" y="111"/>
                </a:lnTo>
                <a:lnTo>
                  <a:pt x="0" y="121"/>
                </a:lnTo>
                <a:lnTo>
                  <a:pt x="331" y="121"/>
                </a:lnTo>
                <a:lnTo>
                  <a:pt x="331" y="111"/>
                </a:lnTo>
                <a:lnTo>
                  <a:pt x="166" y="0"/>
                </a:lnTo>
                <a:close/>
                <a:moveTo>
                  <a:pt x="222" y="85"/>
                </a:moveTo>
                <a:lnTo>
                  <a:pt x="107" y="85"/>
                </a:lnTo>
                <a:lnTo>
                  <a:pt x="107" y="83"/>
                </a:lnTo>
                <a:lnTo>
                  <a:pt x="166" y="43"/>
                </a:lnTo>
                <a:lnTo>
                  <a:pt x="222" y="83"/>
                </a:lnTo>
                <a:lnTo>
                  <a:pt x="222" y="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4E5AF909-8E80-4149-93CC-A818FCA42DA0}"/>
              </a:ext>
            </a:extLst>
          </p:cNvPr>
          <p:cNvGrpSpPr/>
          <p:nvPr/>
        </p:nvGrpSpPr>
        <p:grpSpPr>
          <a:xfrm>
            <a:off x="6648310" y="5597402"/>
            <a:ext cx="220211" cy="253168"/>
            <a:chOff x="6186487" y="1700213"/>
            <a:chExt cx="233363" cy="268288"/>
          </a:xfrm>
        </p:grpSpPr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29DEE4CC-5D32-4AF3-B9CD-67A8294AEF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86487" y="1700213"/>
              <a:ext cx="233363" cy="268288"/>
            </a:xfrm>
            <a:custGeom>
              <a:avLst/>
              <a:gdLst>
                <a:gd name="T0" fmla="*/ 6 w 166"/>
                <a:gd name="T1" fmla="*/ 79 h 191"/>
                <a:gd name="T2" fmla="*/ 64 w 166"/>
                <a:gd name="T3" fmla="*/ 184 h 191"/>
                <a:gd name="T4" fmla="*/ 103 w 166"/>
                <a:gd name="T5" fmla="*/ 183 h 191"/>
                <a:gd name="T6" fmla="*/ 160 w 166"/>
                <a:gd name="T7" fmla="*/ 79 h 191"/>
                <a:gd name="T8" fmla="*/ 99 w 166"/>
                <a:gd name="T9" fmla="*/ 29 h 191"/>
                <a:gd name="T10" fmla="*/ 83 w 166"/>
                <a:gd name="T11" fmla="*/ 17 h 191"/>
                <a:gd name="T12" fmla="*/ 66 w 166"/>
                <a:gd name="T13" fmla="*/ 30 h 191"/>
                <a:gd name="T14" fmla="*/ 6 w 166"/>
                <a:gd name="T15" fmla="*/ 79 h 191"/>
                <a:gd name="T16" fmla="*/ 70 w 166"/>
                <a:gd name="T17" fmla="*/ 49 h 191"/>
                <a:gd name="T18" fmla="*/ 83 w 166"/>
                <a:gd name="T19" fmla="*/ 39 h 191"/>
                <a:gd name="T20" fmla="*/ 95 w 166"/>
                <a:gd name="T21" fmla="*/ 48 h 191"/>
                <a:gd name="T22" fmla="*/ 140 w 166"/>
                <a:gd name="T23" fmla="*/ 85 h 191"/>
                <a:gd name="T24" fmla="*/ 98 w 166"/>
                <a:gd name="T25" fmla="*/ 162 h 191"/>
                <a:gd name="T26" fmla="*/ 69 w 166"/>
                <a:gd name="T27" fmla="*/ 163 h 191"/>
                <a:gd name="T28" fmla="*/ 26 w 166"/>
                <a:gd name="T29" fmla="*/ 85 h 191"/>
                <a:gd name="T30" fmla="*/ 70 w 166"/>
                <a:gd name="T31" fmla="*/ 4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191">
                  <a:moveTo>
                    <a:pt x="6" y="79"/>
                  </a:moveTo>
                  <a:cubicBezTo>
                    <a:pt x="12" y="140"/>
                    <a:pt x="43" y="170"/>
                    <a:pt x="64" y="184"/>
                  </a:cubicBezTo>
                  <a:cubicBezTo>
                    <a:pt x="75" y="191"/>
                    <a:pt x="91" y="191"/>
                    <a:pt x="103" y="183"/>
                  </a:cubicBezTo>
                  <a:cubicBezTo>
                    <a:pt x="124" y="170"/>
                    <a:pt x="154" y="140"/>
                    <a:pt x="160" y="79"/>
                  </a:cubicBezTo>
                  <a:cubicBezTo>
                    <a:pt x="166" y="0"/>
                    <a:pt x="130" y="49"/>
                    <a:pt x="99" y="29"/>
                  </a:cubicBezTo>
                  <a:cubicBezTo>
                    <a:pt x="96" y="28"/>
                    <a:pt x="90" y="17"/>
                    <a:pt x="83" y="17"/>
                  </a:cubicBezTo>
                  <a:cubicBezTo>
                    <a:pt x="76" y="17"/>
                    <a:pt x="69" y="28"/>
                    <a:pt x="66" y="30"/>
                  </a:cubicBezTo>
                  <a:cubicBezTo>
                    <a:pt x="35" y="48"/>
                    <a:pt x="0" y="1"/>
                    <a:pt x="6" y="79"/>
                  </a:cubicBezTo>
                  <a:close/>
                  <a:moveTo>
                    <a:pt x="70" y="49"/>
                  </a:moveTo>
                  <a:cubicBezTo>
                    <a:pt x="73" y="48"/>
                    <a:pt x="78" y="39"/>
                    <a:pt x="83" y="39"/>
                  </a:cubicBezTo>
                  <a:cubicBezTo>
                    <a:pt x="88" y="39"/>
                    <a:pt x="93" y="47"/>
                    <a:pt x="95" y="48"/>
                  </a:cubicBezTo>
                  <a:cubicBezTo>
                    <a:pt x="118" y="63"/>
                    <a:pt x="145" y="26"/>
                    <a:pt x="140" y="85"/>
                  </a:cubicBezTo>
                  <a:cubicBezTo>
                    <a:pt x="136" y="130"/>
                    <a:pt x="113" y="152"/>
                    <a:pt x="98" y="162"/>
                  </a:cubicBezTo>
                  <a:cubicBezTo>
                    <a:pt x="89" y="168"/>
                    <a:pt x="77" y="168"/>
                    <a:pt x="69" y="163"/>
                  </a:cubicBezTo>
                  <a:cubicBezTo>
                    <a:pt x="53" y="153"/>
                    <a:pt x="30" y="131"/>
                    <a:pt x="26" y="85"/>
                  </a:cubicBezTo>
                  <a:cubicBezTo>
                    <a:pt x="21" y="27"/>
                    <a:pt x="47" y="62"/>
                    <a:pt x="70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6B72DE82-AA17-45F2-8F7C-C6D6603DB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6812" y="1774826"/>
              <a:ext cx="107950" cy="95250"/>
            </a:xfrm>
            <a:custGeom>
              <a:avLst/>
              <a:gdLst>
                <a:gd name="T0" fmla="*/ 11 w 77"/>
                <a:gd name="T1" fmla="*/ 68 h 68"/>
                <a:gd name="T2" fmla="*/ 77 w 77"/>
                <a:gd name="T3" fmla="*/ 22 h 68"/>
                <a:gd name="T4" fmla="*/ 48 w 77"/>
                <a:gd name="T5" fmla="*/ 14 h 68"/>
                <a:gd name="T6" fmla="*/ 40 w 77"/>
                <a:gd name="T7" fmla="*/ 8 h 68"/>
                <a:gd name="T8" fmla="*/ 32 w 77"/>
                <a:gd name="T9" fmla="*/ 15 h 68"/>
                <a:gd name="T10" fmla="*/ 3 w 77"/>
                <a:gd name="T11" fmla="*/ 38 h 68"/>
                <a:gd name="T12" fmla="*/ 11 w 77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68">
                  <a:moveTo>
                    <a:pt x="11" y="68"/>
                  </a:moveTo>
                  <a:cubicBezTo>
                    <a:pt x="35" y="55"/>
                    <a:pt x="57" y="40"/>
                    <a:pt x="77" y="22"/>
                  </a:cubicBezTo>
                  <a:cubicBezTo>
                    <a:pt x="74" y="8"/>
                    <a:pt x="60" y="22"/>
                    <a:pt x="48" y="14"/>
                  </a:cubicBezTo>
                  <a:cubicBezTo>
                    <a:pt x="46" y="13"/>
                    <a:pt x="43" y="8"/>
                    <a:pt x="40" y="8"/>
                  </a:cubicBezTo>
                  <a:cubicBezTo>
                    <a:pt x="37" y="8"/>
                    <a:pt x="33" y="14"/>
                    <a:pt x="32" y="15"/>
                  </a:cubicBezTo>
                  <a:cubicBezTo>
                    <a:pt x="17" y="23"/>
                    <a:pt x="0" y="0"/>
                    <a:pt x="3" y="38"/>
                  </a:cubicBezTo>
                  <a:cubicBezTo>
                    <a:pt x="4" y="51"/>
                    <a:pt x="7" y="61"/>
                    <a:pt x="11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2F85FC37-B9E2-4512-BAFF-EB6E5DDA4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0150" y="1843088"/>
              <a:ext cx="73025" cy="61913"/>
            </a:xfrm>
            <a:custGeom>
              <a:avLst/>
              <a:gdLst>
                <a:gd name="T0" fmla="*/ 7 w 52"/>
                <a:gd name="T1" fmla="*/ 40 h 44"/>
                <a:gd name="T2" fmla="*/ 26 w 52"/>
                <a:gd name="T3" fmla="*/ 40 h 44"/>
                <a:gd name="T4" fmla="*/ 52 w 52"/>
                <a:gd name="T5" fmla="*/ 0 h 44"/>
                <a:gd name="T6" fmla="*/ 0 w 52"/>
                <a:gd name="T7" fmla="*/ 35 h 44"/>
                <a:gd name="T8" fmla="*/ 7 w 52"/>
                <a:gd name="T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4">
                  <a:moveTo>
                    <a:pt x="7" y="40"/>
                  </a:moveTo>
                  <a:cubicBezTo>
                    <a:pt x="12" y="44"/>
                    <a:pt x="20" y="43"/>
                    <a:pt x="26" y="40"/>
                  </a:cubicBezTo>
                  <a:cubicBezTo>
                    <a:pt x="35" y="34"/>
                    <a:pt x="47" y="22"/>
                    <a:pt x="52" y="0"/>
                  </a:cubicBezTo>
                  <a:cubicBezTo>
                    <a:pt x="35" y="12"/>
                    <a:pt x="18" y="24"/>
                    <a:pt x="0" y="35"/>
                  </a:cubicBezTo>
                  <a:cubicBezTo>
                    <a:pt x="2" y="37"/>
                    <a:pt x="5" y="39"/>
                    <a:pt x="7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0" name="Freeform 85">
            <a:extLst>
              <a:ext uri="{FF2B5EF4-FFF2-40B4-BE49-F238E27FC236}">
                <a16:creationId xmlns:a16="http://schemas.microsoft.com/office/drawing/2014/main" id="{379E0BB8-35A3-4606-A763-D38BC6149ABF}"/>
              </a:ext>
            </a:extLst>
          </p:cNvPr>
          <p:cNvSpPr>
            <a:spLocks noEditPoints="1"/>
          </p:cNvSpPr>
          <p:nvPr/>
        </p:nvSpPr>
        <p:spPr bwMode="auto">
          <a:xfrm>
            <a:off x="6979778" y="5611123"/>
            <a:ext cx="229816" cy="229816"/>
          </a:xfrm>
          <a:custGeom>
            <a:avLst/>
            <a:gdLst>
              <a:gd name="T0" fmla="*/ 6 w 177"/>
              <a:gd name="T1" fmla="*/ 89 h 177"/>
              <a:gd name="T2" fmla="*/ 13 w 177"/>
              <a:gd name="T3" fmla="*/ 121 h 177"/>
              <a:gd name="T4" fmla="*/ 25 w 177"/>
              <a:gd name="T5" fmla="*/ 122 h 177"/>
              <a:gd name="T6" fmla="*/ 30 w 177"/>
              <a:gd name="T7" fmla="*/ 147 h 177"/>
              <a:gd name="T8" fmla="*/ 58 w 177"/>
              <a:gd name="T9" fmla="*/ 165 h 177"/>
              <a:gd name="T10" fmla="*/ 82 w 177"/>
              <a:gd name="T11" fmla="*/ 160 h 177"/>
              <a:gd name="T12" fmla="*/ 95 w 177"/>
              <a:gd name="T13" fmla="*/ 177 h 177"/>
              <a:gd name="T14" fmla="*/ 119 w 177"/>
              <a:gd name="T15" fmla="*/ 161 h 177"/>
              <a:gd name="T16" fmla="*/ 135 w 177"/>
              <a:gd name="T17" fmla="*/ 144 h 177"/>
              <a:gd name="T18" fmla="*/ 155 w 177"/>
              <a:gd name="T19" fmla="*/ 147 h 177"/>
              <a:gd name="T20" fmla="*/ 161 w 177"/>
              <a:gd name="T21" fmla="*/ 118 h 177"/>
              <a:gd name="T22" fmla="*/ 167 w 177"/>
              <a:gd name="T23" fmla="*/ 89 h 177"/>
              <a:gd name="T24" fmla="*/ 172 w 177"/>
              <a:gd name="T25" fmla="*/ 60 h 177"/>
              <a:gd name="T26" fmla="*/ 152 w 177"/>
              <a:gd name="T27" fmla="*/ 55 h 177"/>
              <a:gd name="T28" fmla="*/ 147 w 177"/>
              <a:gd name="T29" fmla="*/ 30 h 177"/>
              <a:gd name="T30" fmla="*/ 120 w 177"/>
              <a:gd name="T31" fmla="*/ 12 h 177"/>
              <a:gd name="T32" fmla="*/ 95 w 177"/>
              <a:gd name="T33" fmla="*/ 17 h 177"/>
              <a:gd name="T34" fmla="*/ 82 w 177"/>
              <a:gd name="T35" fmla="*/ 1 h 177"/>
              <a:gd name="T36" fmla="*/ 58 w 177"/>
              <a:gd name="T37" fmla="*/ 16 h 177"/>
              <a:gd name="T38" fmla="*/ 33 w 177"/>
              <a:gd name="T39" fmla="*/ 33 h 177"/>
              <a:gd name="T40" fmla="*/ 9 w 177"/>
              <a:gd name="T41" fmla="*/ 50 h 177"/>
              <a:gd name="T42" fmla="*/ 20 w 177"/>
              <a:gd name="T43" fmla="*/ 68 h 177"/>
              <a:gd name="T44" fmla="*/ 43 w 177"/>
              <a:gd name="T45" fmla="*/ 69 h 177"/>
              <a:gd name="T46" fmla="*/ 55 w 177"/>
              <a:gd name="T47" fmla="*/ 61 h 177"/>
              <a:gd name="T48" fmla="*/ 53 w 177"/>
              <a:gd name="T49" fmla="*/ 48 h 177"/>
              <a:gd name="T50" fmla="*/ 71 w 177"/>
              <a:gd name="T51" fmla="*/ 45 h 177"/>
              <a:gd name="T52" fmla="*/ 89 w 177"/>
              <a:gd name="T53" fmla="*/ 41 h 177"/>
              <a:gd name="T54" fmla="*/ 106 w 177"/>
              <a:gd name="T55" fmla="*/ 38 h 177"/>
              <a:gd name="T56" fmla="*/ 109 w 177"/>
              <a:gd name="T57" fmla="*/ 50 h 177"/>
              <a:gd name="T58" fmla="*/ 124 w 177"/>
              <a:gd name="T59" fmla="*/ 53 h 177"/>
              <a:gd name="T60" fmla="*/ 135 w 177"/>
              <a:gd name="T61" fmla="*/ 70 h 177"/>
              <a:gd name="T62" fmla="*/ 132 w 177"/>
              <a:gd name="T63" fmla="*/ 85 h 177"/>
              <a:gd name="T64" fmla="*/ 142 w 177"/>
              <a:gd name="T65" fmla="*/ 93 h 177"/>
              <a:gd name="T66" fmla="*/ 132 w 177"/>
              <a:gd name="T67" fmla="*/ 107 h 177"/>
              <a:gd name="T68" fmla="*/ 120 w 177"/>
              <a:gd name="T69" fmla="*/ 120 h 177"/>
              <a:gd name="T70" fmla="*/ 124 w 177"/>
              <a:gd name="T71" fmla="*/ 129 h 177"/>
              <a:gd name="T72" fmla="*/ 106 w 177"/>
              <a:gd name="T73" fmla="*/ 133 h 177"/>
              <a:gd name="T74" fmla="*/ 89 w 177"/>
              <a:gd name="T75" fmla="*/ 136 h 177"/>
              <a:gd name="T76" fmla="*/ 71 w 177"/>
              <a:gd name="T77" fmla="*/ 139 h 177"/>
              <a:gd name="T78" fmla="*/ 68 w 177"/>
              <a:gd name="T79" fmla="*/ 127 h 177"/>
              <a:gd name="T80" fmla="*/ 55 w 177"/>
              <a:gd name="T81" fmla="*/ 122 h 177"/>
              <a:gd name="T82" fmla="*/ 40 w 177"/>
              <a:gd name="T83" fmla="*/ 112 h 177"/>
              <a:gd name="T84" fmla="*/ 47 w 177"/>
              <a:gd name="T85" fmla="*/ 102 h 177"/>
              <a:gd name="T86" fmla="*/ 39 w 177"/>
              <a:gd name="T87" fmla="*/ 89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7" h="177">
                <a:moveTo>
                  <a:pt x="17" y="82"/>
                </a:moveTo>
                <a:cubicBezTo>
                  <a:pt x="17" y="86"/>
                  <a:pt x="14" y="89"/>
                  <a:pt x="10" y="89"/>
                </a:cubicBezTo>
                <a:cubicBezTo>
                  <a:pt x="6" y="89"/>
                  <a:pt x="6" y="89"/>
                  <a:pt x="6" y="89"/>
                </a:cubicBezTo>
                <a:cubicBezTo>
                  <a:pt x="3" y="89"/>
                  <a:pt x="0" y="92"/>
                  <a:pt x="0" y="95"/>
                </a:cubicBezTo>
                <a:cubicBezTo>
                  <a:pt x="5" y="117"/>
                  <a:pt x="5" y="117"/>
                  <a:pt x="5" y="117"/>
                </a:cubicBezTo>
                <a:cubicBezTo>
                  <a:pt x="6" y="121"/>
                  <a:pt x="9" y="122"/>
                  <a:pt x="13" y="121"/>
                </a:cubicBezTo>
                <a:cubicBezTo>
                  <a:pt x="16" y="119"/>
                  <a:pt x="16" y="119"/>
                  <a:pt x="16" y="119"/>
                </a:cubicBezTo>
                <a:cubicBezTo>
                  <a:pt x="20" y="118"/>
                  <a:pt x="22" y="117"/>
                  <a:pt x="22" y="117"/>
                </a:cubicBezTo>
                <a:cubicBezTo>
                  <a:pt x="22" y="117"/>
                  <a:pt x="23" y="119"/>
                  <a:pt x="25" y="122"/>
                </a:cubicBezTo>
                <a:cubicBezTo>
                  <a:pt x="34" y="135"/>
                  <a:pt x="34" y="135"/>
                  <a:pt x="34" y="135"/>
                </a:cubicBezTo>
                <a:cubicBezTo>
                  <a:pt x="36" y="138"/>
                  <a:pt x="36" y="142"/>
                  <a:pt x="33" y="144"/>
                </a:cubicBezTo>
                <a:cubicBezTo>
                  <a:pt x="30" y="147"/>
                  <a:pt x="30" y="147"/>
                  <a:pt x="30" y="147"/>
                </a:cubicBezTo>
                <a:cubicBezTo>
                  <a:pt x="28" y="150"/>
                  <a:pt x="28" y="153"/>
                  <a:pt x="31" y="155"/>
                </a:cubicBezTo>
                <a:cubicBezTo>
                  <a:pt x="50" y="168"/>
                  <a:pt x="50" y="168"/>
                  <a:pt x="50" y="168"/>
                </a:cubicBezTo>
                <a:cubicBezTo>
                  <a:pt x="53" y="170"/>
                  <a:pt x="56" y="168"/>
                  <a:pt x="58" y="165"/>
                </a:cubicBezTo>
                <a:cubicBezTo>
                  <a:pt x="59" y="161"/>
                  <a:pt x="59" y="161"/>
                  <a:pt x="59" y="161"/>
                </a:cubicBezTo>
                <a:cubicBezTo>
                  <a:pt x="60" y="158"/>
                  <a:pt x="64" y="156"/>
                  <a:pt x="67" y="157"/>
                </a:cubicBezTo>
                <a:cubicBezTo>
                  <a:pt x="82" y="160"/>
                  <a:pt x="82" y="160"/>
                  <a:pt x="82" y="160"/>
                </a:cubicBezTo>
                <a:cubicBezTo>
                  <a:pt x="86" y="161"/>
                  <a:pt x="89" y="164"/>
                  <a:pt x="89" y="167"/>
                </a:cubicBezTo>
                <a:cubicBezTo>
                  <a:pt x="89" y="171"/>
                  <a:pt x="89" y="171"/>
                  <a:pt x="89" y="171"/>
                </a:cubicBezTo>
                <a:cubicBezTo>
                  <a:pt x="89" y="175"/>
                  <a:pt x="91" y="177"/>
                  <a:pt x="95" y="177"/>
                </a:cubicBezTo>
                <a:cubicBezTo>
                  <a:pt x="117" y="172"/>
                  <a:pt x="117" y="172"/>
                  <a:pt x="117" y="172"/>
                </a:cubicBezTo>
                <a:cubicBezTo>
                  <a:pt x="120" y="171"/>
                  <a:pt x="122" y="168"/>
                  <a:pt x="121" y="165"/>
                </a:cubicBezTo>
                <a:cubicBezTo>
                  <a:pt x="119" y="161"/>
                  <a:pt x="119" y="161"/>
                  <a:pt x="119" y="161"/>
                </a:cubicBezTo>
                <a:cubicBezTo>
                  <a:pt x="118" y="158"/>
                  <a:pt x="117" y="155"/>
                  <a:pt x="117" y="155"/>
                </a:cubicBezTo>
                <a:cubicBezTo>
                  <a:pt x="117" y="155"/>
                  <a:pt x="119" y="154"/>
                  <a:pt x="122" y="152"/>
                </a:cubicBezTo>
                <a:cubicBezTo>
                  <a:pt x="135" y="144"/>
                  <a:pt x="135" y="144"/>
                  <a:pt x="135" y="144"/>
                </a:cubicBezTo>
                <a:cubicBezTo>
                  <a:pt x="137" y="142"/>
                  <a:pt x="142" y="142"/>
                  <a:pt x="144" y="144"/>
                </a:cubicBezTo>
                <a:cubicBezTo>
                  <a:pt x="147" y="147"/>
                  <a:pt x="147" y="147"/>
                  <a:pt x="147" y="147"/>
                </a:cubicBezTo>
                <a:cubicBezTo>
                  <a:pt x="149" y="150"/>
                  <a:pt x="153" y="149"/>
                  <a:pt x="155" y="147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5"/>
                  <a:pt x="168" y="121"/>
                  <a:pt x="165" y="120"/>
                </a:cubicBezTo>
                <a:cubicBezTo>
                  <a:pt x="161" y="118"/>
                  <a:pt x="161" y="118"/>
                  <a:pt x="161" y="118"/>
                </a:cubicBezTo>
                <a:cubicBezTo>
                  <a:pt x="158" y="117"/>
                  <a:pt x="156" y="113"/>
                  <a:pt x="157" y="110"/>
                </a:cubicBezTo>
                <a:cubicBezTo>
                  <a:pt x="160" y="95"/>
                  <a:pt x="160" y="95"/>
                  <a:pt x="160" y="95"/>
                </a:cubicBezTo>
                <a:cubicBezTo>
                  <a:pt x="160" y="92"/>
                  <a:pt x="164" y="89"/>
                  <a:pt x="167" y="89"/>
                </a:cubicBezTo>
                <a:cubicBezTo>
                  <a:pt x="171" y="89"/>
                  <a:pt x="171" y="89"/>
                  <a:pt x="171" y="89"/>
                </a:cubicBezTo>
                <a:cubicBezTo>
                  <a:pt x="175" y="89"/>
                  <a:pt x="177" y="86"/>
                  <a:pt x="177" y="82"/>
                </a:cubicBezTo>
                <a:cubicBezTo>
                  <a:pt x="172" y="60"/>
                  <a:pt x="172" y="60"/>
                  <a:pt x="172" y="60"/>
                </a:cubicBezTo>
                <a:cubicBezTo>
                  <a:pt x="171" y="57"/>
                  <a:pt x="168" y="55"/>
                  <a:pt x="165" y="57"/>
                </a:cubicBezTo>
                <a:cubicBezTo>
                  <a:pt x="161" y="58"/>
                  <a:pt x="161" y="58"/>
                  <a:pt x="161" y="58"/>
                </a:cubicBezTo>
                <a:cubicBezTo>
                  <a:pt x="158" y="60"/>
                  <a:pt x="154" y="58"/>
                  <a:pt x="152" y="55"/>
                </a:cubicBezTo>
                <a:cubicBezTo>
                  <a:pt x="144" y="43"/>
                  <a:pt x="144" y="43"/>
                  <a:pt x="144" y="43"/>
                </a:cubicBezTo>
                <a:cubicBezTo>
                  <a:pt x="141" y="40"/>
                  <a:pt x="142" y="36"/>
                  <a:pt x="144" y="33"/>
                </a:cubicBezTo>
                <a:cubicBezTo>
                  <a:pt x="147" y="30"/>
                  <a:pt x="147" y="30"/>
                  <a:pt x="147" y="30"/>
                </a:cubicBezTo>
                <a:cubicBezTo>
                  <a:pt x="149" y="28"/>
                  <a:pt x="149" y="24"/>
                  <a:pt x="147" y="22"/>
                </a:cubicBezTo>
                <a:cubicBezTo>
                  <a:pt x="128" y="9"/>
                  <a:pt x="128" y="9"/>
                  <a:pt x="128" y="9"/>
                </a:cubicBezTo>
                <a:cubicBezTo>
                  <a:pt x="125" y="8"/>
                  <a:pt x="121" y="9"/>
                  <a:pt x="120" y="12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17" y="19"/>
                  <a:pt x="113" y="21"/>
                  <a:pt x="110" y="20"/>
                </a:cubicBezTo>
                <a:cubicBezTo>
                  <a:pt x="95" y="17"/>
                  <a:pt x="95" y="17"/>
                  <a:pt x="95" y="17"/>
                </a:cubicBezTo>
                <a:cubicBezTo>
                  <a:pt x="91" y="17"/>
                  <a:pt x="89" y="14"/>
                  <a:pt x="89" y="10"/>
                </a:cubicBezTo>
                <a:cubicBezTo>
                  <a:pt x="89" y="6"/>
                  <a:pt x="89" y="6"/>
                  <a:pt x="89" y="6"/>
                </a:cubicBezTo>
                <a:cubicBezTo>
                  <a:pt x="89" y="3"/>
                  <a:pt x="86" y="0"/>
                  <a:pt x="82" y="1"/>
                </a:cubicBezTo>
                <a:cubicBezTo>
                  <a:pt x="60" y="5"/>
                  <a:pt x="60" y="5"/>
                  <a:pt x="60" y="5"/>
                </a:cubicBezTo>
                <a:cubicBezTo>
                  <a:pt x="57" y="6"/>
                  <a:pt x="55" y="10"/>
                  <a:pt x="56" y="13"/>
                </a:cubicBezTo>
                <a:cubicBezTo>
                  <a:pt x="58" y="16"/>
                  <a:pt x="58" y="16"/>
                  <a:pt x="58" y="16"/>
                </a:cubicBezTo>
                <a:cubicBezTo>
                  <a:pt x="59" y="20"/>
                  <a:pt x="58" y="24"/>
                  <a:pt x="55" y="25"/>
                </a:cubicBezTo>
                <a:cubicBezTo>
                  <a:pt x="42" y="34"/>
                  <a:pt x="42" y="34"/>
                  <a:pt x="42" y="34"/>
                </a:cubicBezTo>
                <a:cubicBezTo>
                  <a:pt x="40" y="36"/>
                  <a:pt x="36" y="36"/>
                  <a:pt x="33" y="33"/>
                </a:cubicBezTo>
                <a:cubicBezTo>
                  <a:pt x="30" y="30"/>
                  <a:pt x="30" y="30"/>
                  <a:pt x="30" y="30"/>
                </a:cubicBezTo>
                <a:cubicBezTo>
                  <a:pt x="28" y="28"/>
                  <a:pt x="24" y="28"/>
                  <a:pt x="22" y="31"/>
                </a:cubicBezTo>
                <a:cubicBezTo>
                  <a:pt x="9" y="50"/>
                  <a:pt x="9" y="50"/>
                  <a:pt x="9" y="50"/>
                </a:cubicBezTo>
                <a:cubicBezTo>
                  <a:pt x="8" y="53"/>
                  <a:pt x="9" y="56"/>
                  <a:pt x="12" y="58"/>
                </a:cubicBezTo>
                <a:cubicBezTo>
                  <a:pt x="16" y="59"/>
                  <a:pt x="16" y="59"/>
                  <a:pt x="16" y="59"/>
                </a:cubicBezTo>
                <a:cubicBezTo>
                  <a:pt x="19" y="61"/>
                  <a:pt x="21" y="64"/>
                  <a:pt x="20" y="68"/>
                </a:cubicBezTo>
                <a:lnTo>
                  <a:pt x="17" y="82"/>
                </a:lnTo>
                <a:close/>
                <a:moveTo>
                  <a:pt x="38" y="71"/>
                </a:moveTo>
                <a:cubicBezTo>
                  <a:pt x="39" y="69"/>
                  <a:pt x="41" y="68"/>
                  <a:pt x="43" y="69"/>
                </a:cubicBezTo>
                <a:cubicBezTo>
                  <a:pt x="45" y="70"/>
                  <a:pt x="45" y="70"/>
                  <a:pt x="45" y="70"/>
                </a:cubicBezTo>
                <a:cubicBezTo>
                  <a:pt x="47" y="71"/>
                  <a:pt x="49" y="70"/>
                  <a:pt x="50" y="68"/>
                </a:cubicBezTo>
                <a:cubicBezTo>
                  <a:pt x="55" y="61"/>
                  <a:pt x="55" y="61"/>
                  <a:pt x="55" y="61"/>
                </a:cubicBezTo>
                <a:cubicBezTo>
                  <a:pt x="57" y="59"/>
                  <a:pt x="56" y="57"/>
                  <a:pt x="55" y="55"/>
                </a:cubicBezTo>
                <a:cubicBezTo>
                  <a:pt x="53" y="53"/>
                  <a:pt x="53" y="53"/>
                  <a:pt x="53" y="53"/>
                </a:cubicBezTo>
                <a:cubicBezTo>
                  <a:pt x="52" y="52"/>
                  <a:pt x="52" y="50"/>
                  <a:pt x="53" y="48"/>
                </a:cubicBezTo>
                <a:cubicBezTo>
                  <a:pt x="65" y="41"/>
                  <a:pt x="65" y="41"/>
                  <a:pt x="65" y="41"/>
                </a:cubicBezTo>
                <a:cubicBezTo>
                  <a:pt x="67" y="40"/>
                  <a:pt x="69" y="40"/>
                  <a:pt x="70" y="42"/>
                </a:cubicBezTo>
                <a:cubicBezTo>
                  <a:pt x="71" y="45"/>
                  <a:pt x="71" y="45"/>
                  <a:pt x="71" y="45"/>
                </a:cubicBezTo>
                <a:cubicBezTo>
                  <a:pt x="72" y="47"/>
                  <a:pt x="74" y="48"/>
                  <a:pt x="76" y="47"/>
                </a:cubicBezTo>
                <a:cubicBezTo>
                  <a:pt x="85" y="45"/>
                  <a:pt x="85" y="45"/>
                  <a:pt x="85" y="45"/>
                </a:cubicBezTo>
                <a:cubicBezTo>
                  <a:pt x="87" y="45"/>
                  <a:pt x="89" y="43"/>
                  <a:pt x="89" y="41"/>
                </a:cubicBezTo>
                <a:cubicBezTo>
                  <a:pt x="89" y="39"/>
                  <a:pt x="89" y="39"/>
                  <a:pt x="89" y="39"/>
                </a:cubicBezTo>
                <a:cubicBezTo>
                  <a:pt x="89" y="37"/>
                  <a:pt x="90" y="35"/>
                  <a:pt x="92" y="35"/>
                </a:cubicBezTo>
                <a:cubicBezTo>
                  <a:pt x="106" y="38"/>
                  <a:pt x="106" y="38"/>
                  <a:pt x="106" y="38"/>
                </a:cubicBezTo>
                <a:cubicBezTo>
                  <a:pt x="108" y="39"/>
                  <a:pt x="109" y="41"/>
                  <a:pt x="108" y="43"/>
                </a:cubicBezTo>
                <a:cubicBezTo>
                  <a:pt x="107" y="45"/>
                  <a:pt x="107" y="45"/>
                  <a:pt x="107" y="45"/>
                </a:cubicBezTo>
                <a:cubicBezTo>
                  <a:pt x="106" y="47"/>
                  <a:pt x="107" y="49"/>
                  <a:pt x="109" y="50"/>
                </a:cubicBezTo>
                <a:cubicBezTo>
                  <a:pt x="117" y="55"/>
                  <a:pt x="117" y="55"/>
                  <a:pt x="117" y="55"/>
                </a:cubicBezTo>
                <a:cubicBezTo>
                  <a:pt x="118" y="57"/>
                  <a:pt x="121" y="57"/>
                  <a:pt x="122" y="55"/>
                </a:cubicBezTo>
                <a:cubicBezTo>
                  <a:pt x="124" y="53"/>
                  <a:pt x="124" y="53"/>
                  <a:pt x="124" y="53"/>
                </a:cubicBezTo>
                <a:cubicBezTo>
                  <a:pt x="125" y="52"/>
                  <a:pt x="128" y="52"/>
                  <a:pt x="129" y="54"/>
                </a:cubicBezTo>
                <a:cubicBezTo>
                  <a:pt x="137" y="65"/>
                  <a:pt x="137" y="65"/>
                  <a:pt x="137" y="65"/>
                </a:cubicBezTo>
                <a:cubicBezTo>
                  <a:pt x="138" y="67"/>
                  <a:pt x="137" y="69"/>
                  <a:pt x="135" y="70"/>
                </a:cubicBezTo>
                <a:cubicBezTo>
                  <a:pt x="133" y="71"/>
                  <a:pt x="133" y="71"/>
                  <a:pt x="133" y="71"/>
                </a:cubicBezTo>
                <a:cubicBezTo>
                  <a:pt x="131" y="72"/>
                  <a:pt x="130" y="74"/>
                  <a:pt x="130" y="76"/>
                </a:cubicBezTo>
                <a:cubicBezTo>
                  <a:pt x="132" y="85"/>
                  <a:pt x="132" y="85"/>
                  <a:pt x="132" y="85"/>
                </a:cubicBezTo>
                <a:cubicBezTo>
                  <a:pt x="132" y="87"/>
                  <a:pt x="134" y="89"/>
                  <a:pt x="136" y="89"/>
                </a:cubicBezTo>
                <a:cubicBezTo>
                  <a:pt x="139" y="89"/>
                  <a:pt x="139" y="89"/>
                  <a:pt x="139" y="89"/>
                </a:cubicBezTo>
                <a:cubicBezTo>
                  <a:pt x="141" y="89"/>
                  <a:pt x="142" y="90"/>
                  <a:pt x="142" y="93"/>
                </a:cubicBezTo>
                <a:cubicBezTo>
                  <a:pt x="139" y="106"/>
                  <a:pt x="139" y="106"/>
                  <a:pt x="139" y="106"/>
                </a:cubicBezTo>
                <a:cubicBezTo>
                  <a:pt x="139" y="108"/>
                  <a:pt x="137" y="109"/>
                  <a:pt x="135" y="108"/>
                </a:cubicBezTo>
                <a:cubicBezTo>
                  <a:pt x="132" y="107"/>
                  <a:pt x="132" y="107"/>
                  <a:pt x="132" y="107"/>
                </a:cubicBezTo>
                <a:cubicBezTo>
                  <a:pt x="130" y="106"/>
                  <a:pt x="128" y="107"/>
                  <a:pt x="127" y="109"/>
                </a:cubicBezTo>
                <a:cubicBezTo>
                  <a:pt x="122" y="117"/>
                  <a:pt x="122" y="117"/>
                  <a:pt x="122" y="117"/>
                </a:cubicBezTo>
                <a:cubicBezTo>
                  <a:pt x="121" y="118"/>
                  <a:pt x="120" y="120"/>
                  <a:pt x="120" y="120"/>
                </a:cubicBezTo>
                <a:cubicBezTo>
                  <a:pt x="120" y="120"/>
                  <a:pt x="121" y="121"/>
                  <a:pt x="122" y="122"/>
                </a:cubicBezTo>
                <a:cubicBezTo>
                  <a:pt x="124" y="124"/>
                  <a:pt x="124" y="124"/>
                  <a:pt x="124" y="124"/>
                </a:cubicBezTo>
                <a:cubicBezTo>
                  <a:pt x="125" y="126"/>
                  <a:pt x="125" y="128"/>
                  <a:pt x="124" y="129"/>
                </a:cubicBezTo>
                <a:cubicBezTo>
                  <a:pt x="112" y="137"/>
                  <a:pt x="112" y="137"/>
                  <a:pt x="112" y="137"/>
                </a:cubicBezTo>
                <a:cubicBezTo>
                  <a:pt x="110" y="138"/>
                  <a:pt x="108" y="137"/>
                  <a:pt x="107" y="135"/>
                </a:cubicBezTo>
                <a:cubicBezTo>
                  <a:pt x="106" y="133"/>
                  <a:pt x="106" y="133"/>
                  <a:pt x="106" y="133"/>
                </a:cubicBezTo>
                <a:cubicBezTo>
                  <a:pt x="106" y="131"/>
                  <a:pt x="103" y="130"/>
                  <a:pt x="101" y="130"/>
                </a:cubicBezTo>
                <a:cubicBezTo>
                  <a:pt x="92" y="132"/>
                  <a:pt x="92" y="132"/>
                  <a:pt x="92" y="132"/>
                </a:cubicBezTo>
                <a:cubicBezTo>
                  <a:pt x="90" y="132"/>
                  <a:pt x="89" y="134"/>
                  <a:pt x="89" y="136"/>
                </a:cubicBezTo>
                <a:cubicBezTo>
                  <a:pt x="89" y="139"/>
                  <a:pt x="89" y="139"/>
                  <a:pt x="89" y="139"/>
                </a:cubicBezTo>
                <a:cubicBezTo>
                  <a:pt x="89" y="141"/>
                  <a:pt x="87" y="142"/>
                  <a:pt x="85" y="142"/>
                </a:cubicBezTo>
                <a:cubicBezTo>
                  <a:pt x="71" y="139"/>
                  <a:pt x="71" y="139"/>
                  <a:pt x="71" y="139"/>
                </a:cubicBezTo>
                <a:cubicBezTo>
                  <a:pt x="69" y="139"/>
                  <a:pt x="68" y="137"/>
                  <a:pt x="69" y="135"/>
                </a:cubicBezTo>
                <a:cubicBezTo>
                  <a:pt x="70" y="133"/>
                  <a:pt x="70" y="133"/>
                  <a:pt x="70" y="133"/>
                </a:cubicBezTo>
                <a:cubicBezTo>
                  <a:pt x="71" y="131"/>
                  <a:pt x="70" y="128"/>
                  <a:pt x="68" y="127"/>
                </a:cubicBezTo>
                <a:cubicBezTo>
                  <a:pt x="61" y="122"/>
                  <a:pt x="61" y="122"/>
                  <a:pt x="61" y="122"/>
                </a:cubicBezTo>
                <a:cubicBezTo>
                  <a:pt x="59" y="121"/>
                  <a:pt x="58" y="120"/>
                  <a:pt x="58" y="120"/>
                </a:cubicBezTo>
                <a:cubicBezTo>
                  <a:pt x="58" y="120"/>
                  <a:pt x="56" y="121"/>
                  <a:pt x="55" y="122"/>
                </a:cubicBezTo>
                <a:cubicBezTo>
                  <a:pt x="53" y="124"/>
                  <a:pt x="53" y="124"/>
                  <a:pt x="53" y="124"/>
                </a:cubicBezTo>
                <a:cubicBezTo>
                  <a:pt x="52" y="126"/>
                  <a:pt x="49" y="125"/>
                  <a:pt x="48" y="124"/>
                </a:cubicBezTo>
                <a:cubicBezTo>
                  <a:pt x="40" y="112"/>
                  <a:pt x="40" y="112"/>
                  <a:pt x="40" y="112"/>
                </a:cubicBezTo>
                <a:cubicBezTo>
                  <a:pt x="40" y="110"/>
                  <a:pt x="40" y="108"/>
                  <a:pt x="42" y="108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6" y="106"/>
                  <a:pt x="48" y="104"/>
                  <a:pt x="47" y="102"/>
                </a:cubicBezTo>
                <a:cubicBezTo>
                  <a:pt x="45" y="93"/>
                  <a:pt x="45" y="93"/>
                  <a:pt x="45" y="93"/>
                </a:cubicBezTo>
                <a:cubicBezTo>
                  <a:pt x="45" y="90"/>
                  <a:pt x="43" y="89"/>
                  <a:pt x="41" y="89"/>
                </a:cubicBezTo>
                <a:cubicBezTo>
                  <a:pt x="39" y="89"/>
                  <a:pt x="39" y="89"/>
                  <a:pt x="39" y="89"/>
                </a:cubicBezTo>
                <a:cubicBezTo>
                  <a:pt x="36" y="89"/>
                  <a:pt x="35" y="87"/>
                  <a:pt x="35" y="85"/>
                </a:cubicBezTo>
                <a:lnTo>
                  <a:pt x="38" y="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27" name="组合 1026">
            <a:extLst>
              <a:ext uri="{FF2B5EF4-FFF2-40B4-BE49-F238E27FC236}">
                <a16:creationId xmlns:a16="http://schemas.microsoft.com/office/drawing/2014/main" id="{56AF1CA3-A894-4479-B756-497B3977088D}"/>
              </a:ext>
            </a:extLst>
          </p:cNvPr>
          <p:cNvGrpSpPr/>
          <p:nvPr/>
        </p:nvGrpSpPr>
        <p:grpSpPr>
          <a:xfrm>
            <a:off x="1922049" y="4476101"/>
            <a:ext cx="3232104" cy="1869013"/>
            <a:chOff x="2432938" y="3035682"/>
            <a:chExt cx="3232104" cy="1869013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A0FF99FB-FD33-4956-B67E-E50184CC1F8E}"/>
                </a:ext>
              </a:extLst>
            </p:cNvPr>
            <p:cNvSpPr/>
            <p:nvPr/>
          </p:nvSpPr>
          <p:spPr>
            <a:xfrm>
              <a:off x="5557053" y="3035682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3" name="矩形 422">
              <a:extLst>
                <a:ext uri="{FF2B5EF4-FFF2-40B4-BE49-F238E27FC236}">
                  <a16:creationId xmlns:a16="http://schemas.microsoft.com/office/drawing/2014/main" id="{BF206939-5C0C-47F2-9E37-A84B1CAF3E67}"/>
                </a:ext>
              </a:extLst>
            </p:cNvPr>
            <p:cNvSpPr/>
            <p:nvPr/>
          </p:nvSpPr>
          <p:spPr>
            <a:xfrm>
              <a:off x="5557053" y="4796706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4" name="矩形 423">
              <a:extLst>
                <a:ext uri="{FF2B5EF4-FFF2-40B4-BE49-F238E27FC236}">
                  <a16:creationId xmlns:a16="http://schemas.microsoft.com/office/drawing/2014/main" id="{F41A2E31-3874-4924-83AD-6BC5556CC55B}"/>
                </a:ext>
              </a:extLst>
            </p:cNvPr>
            <p:cNvSpPr/>
            <p:nvPr/>
          </p:nvSpPr>
          <p:spPr>
            <a:xfrm>
              <a:off x="2432938" y="3035682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5" name="矩形 424">
              <a:extLst>
                <a:ext uri="{FF2B5EF4-FFF2-40B4-BE49-F238E27FC236}">
                  <a16:creationId xmlns:a16="http://schemas.microsoft.com/office/drawing/2014/main" id="{479D1FDF-FB43-48D9-886C-744C580DE404}"/>
                </a:ext>
              </a:extLst>
            </p:cNvPr>
            <p:cNvSpPr/>
            <p:nvPr/>
          </p:nvSpPr>
          <p:spPr>
            <a:xfrm>
              <a:off x="2432939" y="4793934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矩形 221">
              <a:extLst>
                <a:ext uri="{FF2B5EF4-FFF2-40B4-BE49-F238E27FC236}">
                  <a16:creationId xmlns:a16="http://schemas.microsoft.com/office/drawing/2014/main" id="{70C3B55F-F0E9-4121-8941-53C6274129BD}"/>
                </a:ext>
              </a:extLst>
            </p:cNvPr>
            <p:cNvSpPr/>
            <p:nvPr/>
          </p:nvSpPr>
          <p:spPr>
            <a:xfrm>
              <a:off x="2456507" y="3052764"/>
              <a:ext cx="3201049" cy="1840374"/>
            </a:xfrm>
            <a:prstGeom prst="rect">
              <a:avLst/>
            </a:prstGeom>
            <a:solidFill>
              <a:schemeClr val="bg2">
                <a:lumMod val="10000"/>
                <a:alpha val="88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3" name="文本框 222">
              <a:extLst>
                <a:ext uri="{FF2B5EF4-FFF2-40B4-BE49-F238E27FC236}">
                  <a16:creationId xmlns:a16="http://schemas.microsoft.com/office/drawing/2014/main" id="{80BC753C-60F6-4D41-A826-18C07E0CE16B}"/>
                </a:ext>
              </a:extLst>
            </p:cNvPr>
            <p:cNvSpPr txBox="1"/>
            <p:nvPr/>
          </p:nvSpPr>
          <p:spPr>
            <a:xfrm>
              <a:off x="2835800" y="3131793"/>
              <a:ext cx="84745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采掘区块</a:t>
              </a:r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13BA2D1-338C-45CF-8884-DEB81B104B94}"/>
                </a:ext>
              </a:extLst>
            </p:cNvPr>
            <p:cNvGrpSpPr/>
            <p:nvPr/>
          </p:nvGrpSpPr>
          <p:grpSpPr>
            <a:xfrm>
              <a:off x="2496122" y="3486392"/>
              <a:ext cx="1063192" cy="1144874"/>
              <a:chOff x="2593753" y="3612635"/>
              <a:chExt cx="939582" cy="1011768"/>
            </a:xfrm>
          </p:grpSpPr>
          <p:grpSp>
            <p:nvGrpSpPr>
              <p:cNvPr id="244" name="组合 243">
                <a:extLst>
                  <a:ext uri="{FF2B5EF4-FFF2-40B4-BE49-F238E27FC236}">
                    <a16:creationId xmlns:a16="http://schemas.microsoft.com/office/drawing/2014/main" id="{977BA44E-A364-43ED-866C-C1A31C5DDA43}"/>
                  </a:ext>
                </a:extLst>
              </p:cNvPr>
              <p:cNvGrpSpPr/>
              <p:nvPr/>
            </p:nvGrpSpPr>
            <p:grpSpPr>
              <a:xfrm>
                <a:off x="2672013" y="3778388"/>
                <a:ext cx="145959" cy="145959"/>
                <a:chOff x="452876" y="3516147"/>
                <a:chExt cx="440190" cy="440190"/>
              </a:xfrm>
            </p:grpSpPr>
            <p:sp>
              <p:nvSpPr>
                <p:cNvPr id="329" name="矩形 328">
                  <a:extLst>
                    <a:ext uri="{FF2B5EF4-FFF2-40B4-BE49-F238E27FC236}">
                      <a16:creationId xmlns:a16="http://schemas.microsoft.com/office/drawing/2014/main" id="{6D1A6D1D-1DD2-4F2A-8623-528834EAAF9E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30" name="Freeform 94">
                  <a:extLst>
                    <a:ext uri="{FF2B5EF4-FFF2-40B4-BE49-F238E27FC236}">
                      <a16:creationId xmlns:a16="http://schemas.microsoft.com/office/drawing/2014/main" id="{C6B98372-01F3-4618-94B3-AFE1EFF1F17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5" name="组合 244">
                <a:extLst>
                  <a:ext uri="{FF2B5EF4-FFF2-40B4-BE49-F238E27FC236}">
                    <a16:creationId xmlns:a16="http://schemas.microsoft.com/office/drawing/2014/main" id="{E4464F98-4DD3-4A0E-A542-4755FBDAB613}"/>
                  </a:ext>
                </a:extLst>
              </p:cNvPr>
              <p:cNvGrpSpPr/>
              <p:nvPr/>
            </p:nvGrpSpPr>
            <p:grpSpPr>
              <a:xfrm>
                <a:off x="2850854" y="3779130"/>
                <a:ext cx="145959" cy="145959"/>
                <a:chOff x="452876" y="3516147"/>
                <a:chExt cx="440190" cy="440190"/>
              </a:xfrm>
            </p:grpSpPr>
            <p:sp>
              <p:nvSpPr>
                <p:cNvPr id="327" name="矩形 326">
                  <a:extLst>
                    <a:ext uri="{FF2B5EF4-FFF2-40B4-BE49-F238E27FC236}">
                      <a16:creationId xmlns:a16="http://schemas.microsoft.com/office/drawing/2014/main" id="{3F03E222-FB5E-42D7-A886-2C26AEB20FB7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8" name="Freeform 94">
                  <a:extLst>
                    <a:ext uri="{FF2B5EF4-FFF2-40B4-BE49-F238E27FC236}">
                      <a16:creationId xmlns:a16="http://schemas.microsoft.com/office/drawing/2014/main" id="{BC073807-EC0D-4236-B594-B109A040345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6" name="组合 245">
                <a:extLst>
                  <a:ext uri="{FF2B5EF4-FFF2-40B4-BE49-F238E27FC236}">
                    <a16:creationId xmlns:a16="http://schemas.microsoft.com/office/drawing/2014/main" id="{4FD3C5EF-3B6E-4E1F-AD78-1880F13B7CCA}"/>
                  </a:ext>
                </a:extLst>
              </p:cNvPr>
              <p:cNvGrpSpPr/>
              <p:nvPr/>
            </p:nvGrpSpPr>
            <p:grpSpPr>
              <a:xfrm>
                <a:off x="3029694" y="3778159"/>
                <a:ext cx="145959" cy="145959"/>
                <a:chOff x="452876" y="3516147"/>
                <a:chExt cx="440190" cy="440190"/>
              </a:xfrm>
            </p:grpSpPr>
            <p:sp>
              <p:nvSpPr>
                <p:cNvPr id="325" name="矩形 324">
                  <a:extLst>
                    <a:ext uri="{FF2B5EF4-FFF2-40B4-BE49-F238E27FC236}">
                      <a16:creationId xmlns:a16="http://schemas.microsoft.com/office/drawing/2014/main" id="{6F430AD4-9779-4E8A-BEB3-75FD869AF040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6" name="Freeform 94">
                  <a:extLst>
                    <a:ext uri="{FF2B5EF4-FFF2-40B4-BE49-F238E27FC236}">
                      <a16:creationId xmlns:a16="http://schemas.microsoft.com/office/drawing/2014/main" id="{807556A3-407F-4170-A1C8-C154DCB4B95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7" name="组合 246">
                <a:extLst>
                  <a:ext uri="{FF2B5EF4-FFF2-40B4-BE49-F238E27FC236}">
                    <a16:creationId xmlns:a16="http://schemas.microsoft.com/office/drawing/2014/main" id="{0FAEF02C-BAA8-443F-AD36-BA18F7A253B9}"/>
                  </a:ext>
                </a:extLst>
              </p:cNvPr>
              <p:cNvGrpSpPr/>
              <p:nvPr/>
            </p:nvGrpSpPr>
            <p:grpSpPr>
              <a:xfrm>
                <a:off x="3208535" y="3777120"/>
                <a:ext cx="145959" cy="145959"/>
                <a:chOff x="452876" y="3516147"/>
                <a:chExt cx="440190" cy="440190"/>
              </a:xfrm>
            </p:grpSpPr>
            <p:sp>
              <p:nvSpPr>
                <p:cNvPr id="323" name="矩形 322">
                  <a:extLst>
                    <a:ext uri="{FF2B5EF4-FFF2-40B4-BE49-F238E27FC236}">
                      <a16:creationId xmlns:a16="http://schemas.microsoft.com/office/drawing/2014/main" id="{EF4A1679-8E8F-4D1E-BE60-7F22EB953E1D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4" name="Freeform 94">
                  <a:extLst>
                    <a:ext uri="{FF2B5EF4-FFF2-40B4-BE49-F238E27FC236}">
                      <a16:creationId xmlns:a16="http://schemas.microsoft.com/office/drawing/2014/main" id="{5CC33426-8874-47F3-A32B-C8659E01284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8" name="组合 247">
                <a:extLst>
                  <a:ext uri="{FF2B5EF4-FFF2-40B4-BE49-F238E27FC236}">
                    <a16:creationId xmlns:a16="http://schemas.microsoft.com/office/drawing/2014/main" id="{A8E5B8DF-6DCC-4801-B715-C606A263EFD5}"/>
                  </a:ext>
                </a:extLst>
              </p:cNvPr>
              <p:cNvGrpSpPr/>
              <p:nvPr/>
            </p:nvGrpSpPr>
            <p:grpSpPr>
              <a:xfrm>
                <a:off x="3387376" y="3776149"/>
                <a:ext cx="145959" cy="145959"/>
                <a:chOff x="452876" y="3516147"/>
                <a:chExt cx="440190" cy="440190"/>
              </a:xfrm>
            </p:grpSpPr>
            <p:sp>
              <p:nvSpPr>
                <p:cNvPr id="321" name="矩形 320">
                  <a:extLst>
                    <a:ext uri="{FF2B5EF4-FFF2-40B4-BE49-F238E27FC236}">
                      <a16:creationId xmlns:a16="http://schemas.microsoft.com/office/drawing/2014/main" id="{9232DD21-1265-4253-9D2F-EF6BBC95815A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2" name="Freeform 94">
                  <a:extLst>
                    <a:ext uri="{FF2B5EF4-FFF2-40B4-BE49-F238E27FC236}">
                      <a16:creationId xmlns:a16="http://schemas.microsoft.com/office/drawing/2014/main" id="{06A3C69A-99EE-437F-9560-4E2CB2C9AAC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9" name="组合 248">
                <a:extLst>
                  <a:ext uri="{FF2B5EF4-FFF2-40B4-BE49-F238E27FC236}">
                    <a16:creationId xmlns:a16="http://schemas.microsoft.com/office/drawing/2014/main" id="{74849805-3B68-433D-B503-897324788485}"/>
                  </a:ext>
                </a:extLst>
              </p:cNvPr>
              <p:cNvGrpSpPr/>
              <p:nvPr/>
            </p:nvGrpSpPr>
            <p:grpSpPr>
              <a:xfrm>
                <a:off x="2672013" y="3953060"/>
                <a:ext cx="145959" cy="145959"/>
                <a:chOff x="452876" y="3516147"/>
                <a:chExt cx="440190" cy="440190"/>
              </a:xfrm>
            </p:grpSpPr>
            <p:sp>
              <p:nvSpPr>
                <p:cNvPr id="319" name="矩形 318">
                  <a:extLst>
                    <a:ext uri="{FF2B5EF4-FFF2-40B4-BE49-F238E27FC236}">
                      <a16:creationId xmlns:a16="http://schemas.microsoft.com/office/drawing/2014/main" id="{C25A7EB8-2B17-496A-863A-3F940BCF2C91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0" name="Freeform 94">
                  <a:extLst>
                    <a:ext uri="{FF2B5EF4-FFF2-40B4-BE49-F238E27FC236}">
                      <a16:creationId xmlns:a16="http://schemas.microsoft.com/office/drawing/2014/main" id="{06BF5C80-8CFC-4565-8F63-358A017B36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0" name="组合 249">
                <a:extLst>
                  <a:ext uri="{FF2B5EF4-FFF2-40B4-BE49-F238E27FC236}">
                    <a16:creationId xmlns:a16="http://schemas.microsoft.com/office/drawing/2014/main" id="{D68AE76E-657A-45B4-AF1C-C0C71D40EB37}"/>
                  </a:ext>
                </a:extLst>
              </p:cNvPr>
              <p:cNvGrpSpPr/>
              <p:nvPr/>
            </p:nvGrpSpPr>
            <p:grpSpPr>
              <a:xfrm>
                <a:off x="2671329" y="4127732"/>
                <a:ext cx="145959" cy="145959"/>
                <a:chOff x="452876" y="3516147"/>
                <a:chExt cx="440190" cy="440190"/>
              </a:xfrm>
            </p:grpSpPr>
            <p:sp>
              <p:nvSpPr>
                <p:cNvPr id="317" name="矩形 316">
                  <a:extLst>
                    <a:ext uri="{FF2B5EF4-FFF2-40B4-BE49-F238E27FC236}">
                      <a16:creationId xmlns:a16="http://schemas.microsoft.com/office/drawing/2014/main" id="{3E816EF5-9E55-47AA-8546-52679F6627DB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8" name="Freeform 94">
                  <a:extLst>
                    <a:ext uri="{FF2B5EF4-FFF2-40B4-BE49-F238E27FC236}">
                      <a16:creationId xmlns:a16="http://schemas.microsoft.com/office/drawing/2014/main" id="{5AC8C3E6-7D61-4CA3-9D99-C68D2F4BE1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1" name="组合 250">
                <a:extLst>
                  <a:ext uri="{FF2B5EF4-FFF2-40B4-BE49-F238E27FC236}">
                    <a16:creationId xmlns:a16="http://schemas.microsoft.com/office/drawing/2014/main" id="{6E3C4BFB-1943-460A-8378-E710F25DC70E}"/>
                  </a:ext>
                </a:extLst>
              </p:cNvPr>
              <p:cNvGrpSpPr/>
              <p:nvPr/>
            </p:nvGrpSpPr>
            <p:grpSpPr>
              <a:xfrm>
                <a:off x="2671773" y="4302405"/>
                <a:ext cx="145959" cy="145959"/>
                <a:chOff x="452876" y="3516147"/>
                <a:chExt cx="440190" cy="440190"/>
              </a:xfrm>
            </p:grpSpPr>
            <p:sp>
              <p:nvSpPr>
                <p:cNvPr id="315" name="矩形 314">
                  <a:extLst>
                    <a:ext uri="{FF2B5EF4-FFF2-40B4-BE49-F238E27FC236}">
                      <a16:creationId xmlns:a16="http://schemas.microsoft.com/office/drawing/2014/main" id="{835ED4CD-2053-4655-923A-444A9ECDE23E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6" name="Freeform 94">
                  <a:extLst>
                    <a:ext uri="{FF2B5EF4-FFF2-40B4-BE49-F238E27FC236}">
                      <a16:creationId xmlns:a16="http://schemas.microsoft.com/office/drawing/2014/main" id="{96CEAB1D-B418-4E90-8ED7-7E5E1E0E617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2" name="组合 251">
                <a:extLst>
                  <a:ext uri="{FF2B5EF4-FFF2-40B4-BE49-F238E27FC236}">
                    <a16:creationId xmlns:a16="http://schemas.microsoft.com/office/drawing/2014/main" id="{37B92A0E-0BC1-4152-ABB6-1635BE2D4A9D}"/>
                  </a:ext>
                </a:extLst>
              </p:cNvPr>
              <p:cNvGrpSpPr/>
              <p:nvPr/>
            </p:nvGrpSpPr>
            <p:grpSpPr>
              <a:xfrm>
                <a:off x="2671773" y="4477077"/>
                <a:ext cx="145959" cy="145959"/>
                <a:chOff x="452876" y="3516147"/>
                <a:chExt cx="440190" cy="440190"/>
              </a:xfrm>
            </p:grpSpPr>
            <p:sp>
              <p:nvSpPr>
                <p:cNvPr id="313" name="矩形 312">
                  <a:extLst>
                    <a:ext uri="{FF2B5EF4-FFF2-40B4-BE49-F238E27FC236}">
                      <a16:creationId xmlns:a16="http://schemas.microsoft.com/office/drawing/2014/main" id="{81FDAF9F-D0B1-4EC9-B0D1-65AF42DBFADA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4" name="Freeform 94">
                  <a:extLst>
                    <a:ext uri="{FF2B5EF4-FFF2-40B4-BE49-F238E27FC236}">
                      <a16:creationId xmlns:a16="http://schemas.microsoft.com/office/drawing/2014/main" id="{37A3CD29-BE4F-400C-A0CD-29ACF71825D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3" name="组合 252">
                <a:extLst>
                  <a:ext uri="{FF2B5EF4-FFF2-40B4-BE49-F238E27FC236}">
                    <a16:creationId xmlns:a16="http://schemas.microsoft.com/office/drawing/2014/main" id="{B9FF7A8C-67C7-4D83-932F-0AF7DB6EE527}"/>
                  </a:ext>
                </a:extLst>
              </p:cNvPr>
              <p:cNvGrpSpPr/>
              <p:nvPr/>
            </p:nvGrpSpPr>
            <p:grpSpPr>
              <a:xfrm>
                <a:off x="2850854" y="4478444"/>
                <a:ext cx="145959" cy="145959"/>
                <a:chOff x="452876" y="3516147"/>
                <a:chExt cx="440190" cy="440190"/>
              </a:xfrm>
            </p:grpSpPr>
            <p:sp>
              <p:nvSpPr>
                <p:cNvPr id="311" name="矩形 310">
                  <a:extLst>
                    <a:ext uri="{FF2B5EF4-FFF2-40B4-BE49-F238E27FC236}">
                      <a16:creationId xmlns:a16="http://schemas.microsoft.com/office/drawing/2014/main" id="{C1DE0E20-0A1B-41C8-AA47-6BE85D60DE81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2" name="Freeform 94">
                  <a:extLst>
                    <a:ext uri="{FF2B5EF4-FFF2-40B4-BE49-F238E27FC236}">
                      <a16:creationId xmlns:a16="http://schemas.microsoft.com/office/drawing/2014/main" id="{50E41293-B41F-4DF6-8142-AEEC6B02210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4" name="组合 253">
                <a:extLst>
                  <a:ext uri="{FF2B5EF4-FFF2-40B4-BE49-F238E27FC236}">
                    <a16:creationId xmlns:a16="http://schemas.microsoft.com/office/drawing/2014/main" id="{1DE3234C-52C7-41EE-AB2A-AB8C77ED6B71}"/>
                  </a:ext>
                </a:extLst>
              </p:cNvPr>
              <p:cNvGrpSpPr/>
              <p:nvPr/>
            </p:nvGrpSpPr>
            <p:grpSpPr>
              <a:xfrm>
                <a:off x="3029694" y="4477473"/>
                <a:ext cx="145959" cy="145959"/>
                <a:chOff x="452876" y="3516147"/>
                <a:chExt cx="440190" cy="440190"/>
              </a:xfrm>
            </p:grpSpPr>
            <p:sp>
              <p:nvSpPr>
                <p:cNvPr id="309" name="矩形 308">
                  <a:extLst>
                    <a:ext uri="{FF2B5EF4-FFF2-40B4-BE49-F238E27FC236}">
                      <a16:creationId xmlns:a16="http://schemas.microsoft.com/office/drawing/2014/main" id="{DDCC1A52-B2D4-4899-B7C3-D18DBB0F6B92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0" name="Freeform 94">
                  <a:extLst>
                    <a:ext uri="{FF2B5EF4-FFF2-40B4-BE49-F238E27FC236}">
                      <a16:creationId xmlns:a16="http://schemas.microsoft.com/office/drawing/2014/main" id="{7CB1C69A-6218-44E2-9797-A9CD58126FB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5" name="组合 254">
                <a:extLst>
                  <a:ext uri="{FF2B5EF4-FFF2-40B4-BE49-F238E27FC236}">
                    <a16:creationId xmlns:a16="http://schemas.microsoft.com/office/drawing/2014/main" id="{C1B53223-55C4-410A-B318-04F4A739E8F4}"/>
                  </a:ext>
                </a:extLst>
              </p:cNvPr>
              <p:cNvGrpSpPr/>
              <p:nvPr/>
            </p:nvGrpSpPr>
            <p:grpSpPr>
              <a:xfrm>
                <a:off x="3208535" y="4476434"/>
                <a:ext cx="145959" cy="145959"/>
                <a:chOff x="452876" y="3516147"/>
                <a:chExt cx="440190" cy="440190"/>
              </a:xfrm>
            </p:grpSpPr>
            <p:sp>
              <p:nvSpPr>
                <p:cNvPr id="307" name="矩形 306">
                  <a:extLst>
                    <a:ext uri="{FF2B5EF4-FFF2-40B4-BE49-F238E27FC236}">
                      <a16:creationId xmlns:a16="http://schemas.microsoft.com/office/drawing/2014/main" id="{5238478A-B403-47CB-863F-35EC073954E0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08" name="Freeform 94">
                  <a:extLst>
                    <a:ext uri="{FF2B5EF4-FFF2-40B4-BE49-F238E27FC236}">
                      <a16:creationId xmlns:a16="http://schemas.microsoft.com/office/drawing/2014/main" id="{20E15B38-D4E7-403C-BB9A-51B4AAD16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6" name="组合 255">
                <a:extLst>
                  <a:ext uri="{FF2B5EF4-FFF2-40B4-BE49-F238E27FC236}">
                    <a16:creationId xmlns:a16="http://schemas.microsoft.com/office/drawing/2014/main" id="{D37A7D78-391B-4890-9531-F5635FBEF7D9}"/>
                  </a:ext>
                </a:extLst>
              </p:cNvPr>
              <p:cNvGrpSpPr/>
              <p:nvPr/>
            </p:nvGrpSpPr>
            <p:grpSpPr>
              <a:xfrm>
                <a:off x="3387376" y="4475464"/>
                <a:ext cx="145959" cy="145959"/>
                <a:chOff x="452876" y="3516147"/>
                <a:chExt cx="440190" cy="440190"/>
              </a:xfrm>
            </p:grpSpPr>
            <p:sp>
              <p:nvSpPr>
                <p:cNvPr id="305" name="矩形 304">
                  <a:extLst>
                    <a:ext uri="{FF2B5EF4-FFF2-40B4-BE49-F238E27FC236}">
                      <a16:creationId xmlns:a16="http://schemas.microsoft.com/office/drawing/2014/main" id="{5A02EF67-406F-44C5-A272-1145BF8E2BDE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06" name="Freeform 94">
                  <a:extLst>
                    <a:ext uri="{FF2B5EF4-FFF2-40B4-BE49-F238E27FC236}">
                      <a16:creationId xmlns:a16="http://schemas.microsoft.com/office/drawing/2014/main" id="{6F05242B-1882-4E7C-9914-6CA6C1BC6F7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sp>
            <p:nvSpPr>
              <p:cNvPr id="263" name="矩形 262">
                <a:extLst>
                  <a:ext uri="{FF2B5EF4-FFF2-40B4-BE49-F238E27FC236}">
                    <a16:creationId xmlns:a16="http://schemas.microsoft.com/office/drawing/2014/main" id="{2028AFB2-0A71-4B5F-B1D9-7D02134B811E}"/>
                  </a:ext>
                </a:extLst>
              </p:cNvPr>
              <p:cNvSpPr/>
              <p:nvPr/>
            </p:nvSpPr>
            <p:spPr>
              <a:xfrm>
                <a:off x="3029694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4" name="矩形 263">
                <a:extLst>
                  <a:ext uri="{FF2B5EF4-FFF2-40B4-BE49-F238E27FC236}">
                    <a16:creationId xmlns:a16="http://schemas.microsoft.com/office/drawing/2014/main" id="{6F10A8F6-BAA5-46EC-990B-A792E8C6C258}"/>
                  </a:ext>
                </a:extLst>
              </p:cNvPr>
              <p:cNvSpPr/>
              <p:nvPr/>
            </p:nvSpPr>
            <p:spPr>
              <a:xfrm>
                <a:off x="3029694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5" name="矩形 264">
                <a:extLst>
                  <a:ext uri="{FF2B5EF4-FFF2-40B4-BE49-F238E27FC236}">
                    <a16:creationId xmlns:a16="http://schemas.microsoft.com/office/drawing/2014/main" id="{24762C87-CCF1-495D-8FB5-9943B3E0EFD5}"/>
                  </a:ext>
                </a:extLst>
              </p:cNvPr>
              <p:cNvSpPr/>
              <p:nvPr/>
            </p:nvSpPr>
            <p:spPr>
              <a:xfrm>
                <a:off x="3209603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6" name="矩形 265">
                <a:extLst>
                  <a:ext uri="{FF2B5EF4-FFF2-40B4-BE49-F238E27FC236}">
                    <a16:creationId xmlns:a16="http://schemas.microsoft.com/office/drawing/2014/main" id="{09C1356C-A341-422B-9C7D-C7F708899114}"/>
                  </a:ext>
                </a:extLst>
              </p:cNvPr>
              <p:cNvSpPr/>
              <p:nvPr/>
            </p:nvSpPr>
            <p:spPr>
              <a:xfrm>
                <a:off x="3209603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7" name="矩形 266">
                <a:extLst>
                  <a:ext uri="{FF2B5EF4-FFF2-40B4-BE49-F238E27FC236}">
                    <a16:creationId xmlns:a16="http://schemas.microsoft.com/office/drawing/2014/main" id="{3A0BC18E-A049-485E-9B3B-4C82DA3DFF51}"/>
                  </a:ext>
                </a:extLst>
              </p:cNvPr>
              <p:cNvSpPr/>
              <p:nvPr/>
            </p:nvSpPr>
            <p:spPr>
              <a:xfrm>
                <a:off x="3387376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8" name="矩形 267">
                <a:extLst>
                  <a:ext uri="{FF2B5EF4-FFF2-40B4-BE49-F238E27FC236}">
                    <a16:creationId xmlns:a16="http://schemas.microsoft.com/office/drawing/2014/main" id="{6F0EB096-B0E1-40D8-96D4-010545233BBB}"/>
                  </a:ext>
                </a:extLst>
              </p:cNvPr>
              <p:cNvSpPr/>
              <p:nvPr/>
            </p:nvSpPr>
            <p:spPr>
              <a:xfrm>
                <a:off x="3387376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236" name="直接连接符 235">
                <a:extLst>
                  <a:ext uri="{FF2B5EF4-FFF2-40B4-BE49-F238E27FC236}">
                    <a16:creationId xmlns:a16="http://schemas.microsoft.com/office/drawing/2014/main" id="{60CA85BA-893B-40E1-B3A1-87EF2D91D2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68769" y="3750436"/>
                <a:ext cx="864566" cy="0"/>
              </a:xfrm>
              <a:prstGeom prst="line">
                <a:avLst/>
              </a:prstGeom>
              <a:ln w="635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2" name="矩形 331">
                <a:extLst>
                  <a:ext uri="{FF2B5EF4-FFF2-40B4-BE49-F238E27FC236}">
                    <a16:creationId xmlns:a16="http://schemas.microsoft.com/office/drawing/2014/main" id="{77EAF77E-FC3A-469B-A266-26B23C4CCEAA}"/>
                  </a:ext>
                </a:extLst>
              </p:cNvPr>
              <p:cNvSpPr/>
              <p:nvPr/>
            </p:nvSpPr>
            <p:spPr>
              <a:xfrm>
                <a:off x="2849785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3" name="矩形 332">
                <a:extLst>
                  <a:ext uri="{FF2B5EF4-FFF2-40B4-BE49-F238E27FC236}">
                    <a16:creationId xmlns:a16="http://schemas.microsoft.com/office/drawing/2014/main" id="{6117CFFD-F0CD-483F-8AC0-7F3F50EA8D3A}"/>
                  </a:ext>
                </a:extLst>
              </p:cNvPr>
              <p:cNvSpPr/>
              <p:nvPr/>
            </p:nvSpPr>
            <p:spPr>
              <a:xfrm>
                <a:off x="2849785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4" name="矩形 333">
                <a:extLst>
                  <a:ext uri="{FF2B5EF4-FFF2-40B4-BE49-F238E27FC236}">
                    <a16:creationId xmlns:a16="http://schemas.microsoft.com/office/drawing/2014/main" id="{B521A676-E500-470F-9A3A-C7B3A66AEA40}"/>
                  </a:ext>
                </a:extLst>
              </p:cNvPr>
              <p:cNvSpPr/>
              <p:nvPr/>
            </p:nvSpPr>
            <p:spPr>
              <a:xfrm>
                <a:off x="3029694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5" name="矩形 334">
                <a:extLst>
                  <a:ext uri="{FF2B5EF4-FFF2-40B4-BE49-F238E27FC236}">
                    <a16:creationId xmlns:a16="http://schemas.microsoft.com/office/drawing/2014/main" id="{B4397743-5015-4AF6-9B98-14FA60631B93}"/>
                  </a:ext>
                </a:extLst>
              </p:cNvPr>
              <p:cNvSpPr/>
              <p:nvPr/>
            </p:nvSpPr>
            <p:spPr>
              <a:xfrm>
                <a:off x="3209603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6" name="矩形 335">
                <a:extLst>
                  <a:ext uri="{FF2B5EF4-FFF2-40B4-BE49-F238E27FC236}">
                    <a16:creationId xmlns:a16="http://schemas.microsoft.com/office/drawing/2014/main" id="{8A92A768-E380-4F04-8C72-D92FFA968541}"/>
                  </a:ext>
                </a:extLst>
              </p:cNvPr>
              <p:cNvSpPr/>
              <p:nvPr/>
            </p:nvSpPr>
            <p:spPr>
              <a:xfrm>
                <a:off x="3387376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7" name="矩形 336">
                <a:extLst>
                  <a:ext uri="{FF2B5EF4-FFF2-40B4-BE49-F238E27FC236}">
                    <a16:creationId xmlns:a16="http://schemas.microsoft.com/office/drawing/2014/main" id="{DBDEFE8D-DDE9-428F-893D-D6C5C2BA642F}"/>
                  </a:ext>
                </a:extLst>
              </p:cNvPr>
              <p:cNvSpPr/>
              <p:nvPr/>
            </p:nvSpPr>
            <p:spPr>
              <a:xfrm>
                <a:off x="2849785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338" name="组合 337">
                <a:extLst>
                  <a:ext uri="{FF2B5EF4-FFF2-40B4-BE49-F238E27FC236}">
                    <a16:creationId xmlns:a16="http://schemas.microsoft.com/office/drawing/2014/main" id="{B8F30BA8-2B76-4ED3-A25E-FF17C3888BA9}"/>
                  </a:ext>
                </a:extLst>
              </p:cNvPr>
              <p:cNvGrpSpPr/>
              <p:nvPr/>
            </p:nvGrpSpPr>
            <p:grpSpPr>
              <a:xfrm>
                <a:off x="3409911" y="3973930"/>
                <a:ext cx="100888" cy="117927"/>
                <a:chOff x="7619807" y="4222299"/>
                <a:chExt cx="357188" cy="417513"/>
              </a:xfrm>
            </p:grpSpPr>
            <p:sp>
              <p:nvSpPr>
                <p:cNvPr id="339" name="Freeform 553">
                  <a:extLst>
                    <a:ext uri="{FF2B5EF4-FFF2-40B4-BE49-F238E27FC236}">
                      <a16:creationId xmlns:a16="http://schemas.microsoft.com/office/drawing/2014/main" id="{5B389202-7EF4-40DD-8E81-14EF1916583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619807" y="4222299"/>
                  <a:ext cx="357188" cy="160338"/>
                </a:xfrm>
                <a:custGeom>
                  <a:avLst/>
                  <a:gdLst>
                    <a:gd name="T0" fmla="*/ 54 w 108"/>
                    <a:gd name="T1" fmla="*/ 0 h 48"/>
                    <a:gd name="T2" fmla="*/ 0 w 108"/>
                    <a:gd name="T3" fmla="*/ 10 h 48"/>
                    <a:gd name="T4" fmla="*/ 7 w 108"/>
                    <a:gd name="T5" fmla="*/ 17 h 48"/>
                    <a:gd name="T6" fmla="*/ 7 w 108"/>
                    <a:gd name="T7" fmla="*/ 43 h 48"/>
                    <a:gd name="T8" fmla="*/ 54 w 108"/>
                    <a:gd name="T9" fmla="*/ 48 h 48"/>
                    <a:gd name="T10" fmla="*/ 102 w 108"/>
                    <a:gd name="T11" fmla="*/ 43 h 48"/>
                    <a:gd name="T12" fmla="*/ 102 w 108"/>
                    <a:gd name="T13" fmla="*/ 16 h 48"/>
                    <a:gd name="T14" fmla="*/ 108 w 108"/>
                    <a:gd name="T15" fmla="*/ 10 h 48"/>
                    <a:gd name="T16" fmla="*/ 54 w 108"/>
                    <a:gd name="T17" fmla="*/ 0 h 48"/>
                    <a:gd name="T18" fmla="*/ 54 w 108"/>
                    <a:gd name="T19" fmla="*/ 14 h 48"/>
                    <a:gd name="T20" fmla="*/ 15 w 108"/>
                    <a:gd name="T21" fmla="*/ 10 h 48"/>
                    <a:gd name="T22" fmla="*/ 54 w 108"/>
                    <a:gd name="T23" fmla="*/ 6 h 48"/>
                    <a:gd name="T24" fmla="*/ 93 w 108"/>
                    <a:gd name="T25" fmla="*/ 10 h 48"/>
                    <a:gd name="T26" fmla="*/ 54 w 108"/>
                    <a:gd name="T27" fmla="*/ 14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8" h="48">
                      <a:moveTo>
                        <a:pt x="54" y="0"/>
                      </a:moveTo>
                      <a:cubicBezTo>
                        <a:pt x="0" y="0"/>
                        <a:pt x="0" y="8"/>
                        <a:pt x="0" y="10"/>
                      </a:cubicBezTo>
                      <a:cubicBezTo>
                        <a:pt x="0" y="12"/>
                        <a:pt x="0" y="14"/>
                        <a:pt x="7" y="17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11" y="45"/>
                        <a:pt x="29" y="48"/>
                        <a:pt x="54" y="48"/>
                      </a:cubicBezTo>
                      <a:cubicBezTo>
                        <a:pt x="80" y="48"/>
                        <a:pt x="98" y="45"/>
                        <a:pt x="102" y="43"/>
                      </a:cubicBezTo>
                      <a:cubicBezTo>
                        <a:pt x="102" y="16"/>
                        <a:pt x="102" y="16"/>
                        <a:pt x="102" y="16"/>
                      </a:cubicBezTo>
                      <a:cubicBezTo>
                        <a:pt x="108" y="14"/>
                        <a:pt x="108" y="12"/>
                        <a:pt x="108" y="10"/>
                      </a:cubicBezTo>
                      <a:cubicBezTo>
                        <a:pt x="108" y="8"/>
                        <a:pt x="108" y="0"/>
                        <a:pt x="54" y="0"/>
                      </a:cubicBezTo>
                      <a:close/>
                      <a:moveTo>
                        <a:pt x="54" y="14"/>
                      </a:moveTo>
                      <a:cubicBezTo>
                        <a:pt x="36" y="14"/>
                        <a:pt x="23" y="13"/>
                        <a:pt x="15" y="10"/>
                      </a:cubicBezTo>
                      <a:cubicBezTo>
                        <a:pt x="23" y="8"/>
                        <a:pt x="36" y="6"/>
                        <a:pt x="54" y="6"/>
                      </a:cubicBezTo>
                      <a:cubicBezTo>
                        <a:pt x="72" y="6"/>
                        <a:pt x="85" y="8"/>
                        <a:pt x="93" y="10"/>
                      </a:cubicBezTo>
                      <a:cubicBezTo>
                        <a:pt x="85" y="13"/>
                        <a:pt x="72" y="14"/>
                        <a:pt x="54" y="1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0" name="Freeform 554">
                  <a:extLst>
                    <a:ext uri="{FF2B5EF4-FFF2-40B4-BE49-F238E27FC236}">
                      <a16:creationId xmlns:a16="http://schemas.microsoft.com/office/drawing/2014/main" id="{0E9BD1B6-80B9-46F7-BA04-353C1D9BAC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3619" y="4395337"/>
                  <a:ext cx="314325" cy="106363"/>
                </a:xfrm>
                <a:custGeom>
                  <a:avLst/>
                  <a:gdLst>
                    <a:gd name="T0" fmla="*/ 95 w 95"/>
                    <a:gd name="T1" fmla="*/ 28 h 32"/>
                    <a:gd name="T2" fmla="*/ 95 w 95"/>
                    <a:gd name="T3" fmla="*/ 0 h 32"/>
                    <a:gd name="T4" fmla="*/ 47 w 95"/>
                    <a:gd name="T5" fmla="*/ 4 h 32"/>
                    <a:gd name="T6" fmla="*/ 0 w 95"/>
                    <a:gd name="T7" fmla="*/ 0 h 32"/>
                    <a:gd name="T8" fmla="*/ 0 w 95"/>
                    <a:gd name="T9" fmla="*/ 28 h 32"/>
                    <a:gd name="T10" fmla="*/ 47 w 95"/>
                    <a:gd name="T11" fmla="*/ 32 h 32"/>
                    <a:gd name="T12" fmla="*/ 95 w 95"/>
                    <a:gd name="T13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5" h="32">
                      <a:moveTo>
                        <a:pt x="95" y="28"/>
                      </a:moveTo>
                      <a:cubicBezTo>
                        <a:pt x="95" y="0"/>
                        <a:pt x="95" y="0"/>
                        <a:pt x="95" y="0"/>
                      </a:cubicBezTo>
                      <a:cubicBezTo>
                        <a:pt x="88" y="2"/>
                        <a:pt x="74" y="4"/>
                        <a:pt x="47" y="4"/>
                      </a:cubicBezTo>
                      <a:cubicBezTo>
                        <a:pt x="21" y="4"/>
                        <a:pt x="7" y="2"/>
                        <a:pt x="0" y="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4" y="30"/>
                        <a:pt x="22" y="32"/>
                        <a:pt x="47" y="32"/>
                      </a:cubicBezTo>
                      <a:cubicBezTo>
                        <a:pt x="73" y="32"/>
                        <a:pt x="91" y="30"/>
                        <a:pt x="95" y="2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1" name="Freeform 555">
                  <a:extLst>
                    <a:ext uri="{FF2B5EF4-FFF2-40B4-BE49-F238E27FC236}">
                      <a16:creationId xmlns:a16="http://schemas.microsoft.com/office/drawing/2014/main" id="{E97CCE51-C691-470A-8D35-8F26BF929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2982" y="4514399"/>
                  <a:ext cx="350838" cy="125413"/>
                </a:xfrm>
                <a:custGeom>
                  <a:avLst/>
                  <a:gdLst>
                    <a:gd name="T0" fmla="*/ 102 w 106"/>
                    <a:gd name="T1" fmla="*/ 23 h 38"/>
                    <a:gd name="T2" fmla="*/ 101 w 106"/>
                    <a:gd name="T3" fmla="*/ 23 h 38"/>
                    <a:gd name="T4" fmla="*/ 101 w 106"/>
                    <a:gd name="T5" fmla="*/ 0 h 38"/>
                    <a:gd name="T6" fmla="*/ 53 w 106"/>
                    <a:gd name="T7" fmla="*/ 4 h 38"/>
                    <a:gd name="T8" fmla="*/ 6 w 106"/>
                    <a:gd name="T9" fmla="*/ 0 h 38"/>
                    <a:gd name="T10" fmla="*/ 6 w 106"/>
                    <a:gd name="T11" fmla="*/ 24 h 38"/>
                    <a:gd name="T12" fmla="*/ 4 w 106"/>
                    <a:gd name="T13" fmla="*/ 23 h 38"/>
                    <a:gd name="T14" fmla="*/ 0 w 106"/>
                    <a:gd name="T15" fmla="*/ 27 h 38"/>
                    <a:gd name="T16" fmla="*/ 53 w 106"/>
                    <a:gd name="T17" fmla="*/ 38 h 38"/>
                    <a:gd name="T18" fmla="*/ 106 w 106"/>
                    <a:gd name="T19" fmla="*/ 27 h 38"/>
                    <a:gd name="T20" fmla="*/ 102 w 106"/>
                    <a:gd name="T21" fmla="*/ 2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38">
                      <a:moveTo>
                        <a:pt x="102" y="23"/>
                      </a:moveTo>
                      <a:cubicBezTo>
                        <a:pt x="102" y="23"/>
                        <a:pt x="101" y="23"/>
                        <a:pt x="101" y="23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94" y="3"/>
                        <a:pt x="80" y="4"/>
                        <a:pt x="53" y="4"/>
                      </a:cubicBezTo>
                      <a:cubicBezTo>
                        <a:pt x="27" y="4"/>
                        <a:pt x="13" y="3"/>
                        <a:pt x="6" y="0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4"/>
                        <a:pt x="5" y="23"/>
                        <a:pt x="4" y="23"/>
                      </a:cubicBezTo>
                      <a:cubicBezTo>
                        <a:pt x="2" y="23"/>
                        <a:pt x="0" y="25"/>
                        <a:pt x="0" y="27"/>
                      </a:cubicBezTo>
                      <a:cubicBezTo>
                        <a:pt x="0" y="34"/>
                        <a:pt x="18" y="38"/>
                        <a:pt x="53" y="38"/>
                      </a:cubicBezTo>
                      <a:cubicBezTo>
                        <a:pt x="88" y="38"/>
                        <a:pt x="106" y="34"/>
                        <a:pt x="106" y="27"/>
                      </a:cubicBezTo>
                      <a:cubicBezTo>
                        <a:pt x="106" y="25"/>
                        <a:pt x="104" y="23"/>
                        <a:pt x="102" y="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42" name="组合 341">
                <a:extLst>
                  <a:ext uri="{FF2B5EF4-FFF2-40B4-BE49-F238E27FC236}">
                    <a16:creationId xmlns:a16="http://schemas.microsoft.com/office/drawing/2014/main" id="{ED454613-EB15-4A97-8B40-73CC564CB89F}"/>
                  </a:ext>
                </a:extLst>
              </p:cNvPr>
              <p:cNvGrpSpPr/>
              <p:nvPr/>
            </p:nvGrpSpPr>
            <p:grpSpPr>
              <a:xfrm>
                <a:off x="3409911" y="4141747"/>
                <a:ext cx="100888" cy="117927"/>
                <a:chOff x="7619807" y="4222299"/>
                <a:chExt cx="357188" cy="417513"/>
              </a:xfrm>
            </p:grpSpPr>
            <p:sp>
              <p:nvSpPr>
                <p:cNvPr id="343" name="Freeform 553">
                  <a:extLst>
                    <a:ext uri="{FF2B5EF4-FFF2-40B4-BE49-F238E27FC236}">
                      <a16:creationId xmlns:a16="http://schemas.microsoft.com/office/drawing/2014/main" id="{FD6AFE06-2410-424B-AED8-091B59FE88B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619807" y="4222299"/>
                  <a:ext cx="357188" cy="160338"/>
                </a:xfrm>
                <a:custGeom>
                  <a:avLst/>
                  <a:gdLst>
                    <a:gd name="T0" fmla="*/ 54 w 108"/>
                    <a:gd name="T1" fmla="*/ 0 h 48"/>
                    <a:gd name="T2" fmla="*/ 0 w 108"/>
                    <a:gd name="T3" fmla="*/ 10 h 48"/>
                    <a:gd name="T4" fmla="*/ 7 w 108"/>
                    <a:gd name="T5" fmla="*/ 17 h 48"/>
                    <a:gd name="T6" fmla="*/ 7 w 108"/>
                    <a:gd name="T7" fmla="*/ 43 h 48"/>
                    <a:gd name="T8" fmla="*/ 54 w 108"/>
                    <a:gd name="T9" fmla="*/ 48 h 48"/>
                    <a:gd name="T10" fmla="*/ 102 w 108"/>
                    <a:gd name="T11" fmla="*/ 43 h 48"/>
                    <a:gd name="T12" fmla="*/ 102 w 108"/>
                    <a:gd name="T13" fmla="*/ 16 h 48"/>
                    <a:gd name="T14" fmla="*/ 108 w 108"/>
                    <a:gd name="T15" fmla="*/ 10 h 48"/>
                    <a:gd name="T16" fmla="*/ 54 w 108"/>
                    <a:gd name="T17" fmla="*/ 0 h 48"/>
                    <a:gd name="T18" fmla="*/ 54 w 108"/>
                    <a:gd name="T19" fmla="*/ 14 h 48"/>
                    <a:gd name="T20" fmla="*/ 15 w 108"/>
                    <a:gd name="T21" fmla="*/ 10 h 48"/>
                    <a:gd name="T22" fmla="*/ 54 w 108"/>
                    <a:gd name="T23" fmla="*/ 6 h 48"/>
                    <a:gd name="T24" fmla="*/ 93 w 108"/>
                    <a:gd name="T25" fmla="*/ 10 h 48"/>
                    <a:gd name="T26" fmla="*/ 54 w 108"/>
                    <a:gd name="T27" fmla="*/ 14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8" h="48">
                      <a:moveTo>
                        <a:pt x="54" y="0"/>
                      </a:moveTo>
                      <a:cubicBezTo>
                        <a:pt x="0" y="0"/>
                        <a:pt x="0" y="8"/>
                        <a:pt x="0" y="10"/>
                      </a:cubicBezTo>
                      <a:cubicBezTo>
                        <a:pt x="0" y="12"/>
                        <a:pt x="0" y="14"/>
                        <a:pt x="7" y="17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11" y="45"/>
                        <a:pt x="29" y="48"/>
                        <a:pt x="54" y="48"/>
                      </a:cubicBezTo>
                      <a:cubicBezTo>
                        <a:pt x="80" y="48"/>
                        <a:pt x="98" y="45"/>
                        <a:pt x="102" y="43"/>
                      </a:cubicBezTo>
                      <a:cubicBezTo>
                        <a:pt x="102" y="16"/>
                        <a:pt x="102" y="16"/>
                        <a:pt x="102" y="16"/>
                      </a:cubicBezTo>
                      <a:cubicBezTo>
                        <a:pt x="108" y="14"/>
                        <a:pt x="108" y="12"/>
                        <a:pt x="108" y="10"/>
                      </a:cubicBezTo>
                      <a:cubicBezTo>
                        <a:pt x="108" y="8"/>
                        <a:pt x="108" y="0"/>
                        <a:pt x="54" y="0"/>
                      </a:cubicBezTo>
                      <a:close/>
                      <a:moveTo>
                        <a:pt x="54" y="14"/>
                      </a:moveTo>
                      <a:cubicBezTo>
                        <a:pt x="36" y="14"/>
                        <a:pt x="23" y="13"/>
                        <a:pt x="15" y="10"/>
                      </a:cubicBezTo>
                      <a:cubicBezTo>
                        <a:pt x="23" y="8"/>
                        <a:pt x="36" y="6"/>
                        <a:pt x="54" y="6"/>
                      </a:cubicBezTo>
                      <a:cubicBezTo>
                        <a:pt x="72" y="6"/>
                        <a:pt x="85" y="8"/>
                        <a:pt x="93" y="10"/>
                      </a:cubicBezTo>
                      <a:cubicBezTo>
                        <a:pt x="85" y="13"/>
                        <a:pt x="72" y="14"/>
                        <a:pt x="54" y="1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4" name="Freeform 554">
                  <a:extLst>
                    <a:ext uri="{FF2B5EF4-FFF2-40B4-BE49-F238E27FC236}">
                      <a16:creationId xmlns:a16="http://schemas.microsoft.com/office/drawing/2014/main" id="{950C037C-2CB9-4F49-BCE7-130BC4E2A3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3619" y="4395337"/>
                  <a:ext cx="314325" cy="106363"/>
                </a:xfrm>
                <a:custGeom>
                  <a:avLst/>
                  <a:gdLst>
                    <a:gd name="T0" fmla="*/ 95 w 95"/>
                    <a:gd name="T1" fmla="*/ 28 h 32"/>
                    <a:gd name="T2" fmla="*/ 95 w 95"/>
                    <a:gd name="T3" fmla="*/ 0 h 32"/>
                    <a:gd name="T4" fmla="*/ 47 w 95"/>
                    <a:gd name="T5" fmla="*/ 4 h 32"/>
                    <a:gd name="T6" fmla="*/ 0 w 95"/>
                    <a:gd name="T7" fmla="*/ 0 h 32"/>
                    <a:gd name="T8" fmla="*/ 0 w 95"/>
                    <a:gd name="T9" fmla="*/ 28 h 32"/>
                    <a:gd name="T10" fmla="*/ 47 w 95"/>
                    <a:gd name="T11" fmla="*/ 32 h 32"/>
                    <a:gd name="T12" fmla="*/ 95 w 95"/>
                    <a:gd name="T13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5" h="32">
                      <a:moveTo>
                        <a:pt x="95" y="28"/>
                      </a:moveTo>
                      <a:cubicBezTo>
                        <a:pt x="95" y="0"/>
                        <a:pt x="95" y="0"/>
                        <a:pt x="95" y="0"/>
                      </a:cubicBezTo>
                      <a:cubicBezTo>
                        <a:pt x="88" y="2"/>
                        <a:pt x="74" y="4"/>
                        <a:pt x="47" y="4"/>
                      </a:cubicBezTo>
                      <a:cubicBezTo>
                        <a:pt x="21" y="4"/>
                        <a:pt x="7" y="2"/>
                        <a:pt x="0" y="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4" y="30"/>
                        <a:pt x="22" y="32"/>
                        <a:pt x="47" y="32"/>
                      </a:cubicBezTo>
                      <a:cubicBezTo>
                        <a:pt x="73" y="32"/>
                        <a:pt x="91" y="30"/>
                        <a:pt x="95" y="2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5" name="Freeform 555">
                  <a:extLst>
                    <a:ext uri="{FF2B5EF4-FFF2-40B4-BE49-F238E27FC236}">
                      <a16:creationId xmlns:a16="http://schemas.microsoft.com/office/drawing/2014/main" id="{260538B1-97D8-4FC5-AC23-7F5565D952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2982" y="4514399"/>
                  <a:ext cx="350838" cy="125413"/>
                </a:xfrm>
                <a:custGeom>
                  <a:avLst/>
                  <a:gdLst>
                    <a:gd name="T0" fmla="*/ 102 w 106"/>
                    <a:gd name="T1" fmla="*/ 23 h 38"/>
                    <a:gd name="T2" fmla="*/ 101 w 106"/>
                    <a:gd name="T3" fmla="*/ 23 h 38"/>
                    <a:gd name="T4" fmla="*/ 101 w 106"/>
                    <a:gd name="T5" fmla="*/ 0 h 38"/>
                    <a:gd name="T6" fmla="*/ 53 w 106"/>
                    <a:gd name="T7" fmla="*/ 4 h 38"/>
                    <a:gd name="T8" fmla="*/ 6 w 106"/>
                    <a:gd name="T9" fmla="*/ 0 h 38"/>
                    <a:gd name="T10" fmla="*/ 6 w 106"/>
                    <a:gd name="T11" fmla="*/ 24 h 38"/>
                    <a:gd name="T12" fmla="*/ 4 w 106"/>
                    <a:gd name="T13" fmla="*/ 23 h 38"/>
                    <a:gd name="T14" fmla="*/ 0 w 106"/>
                    <a:gd name="T15" fmla="*/ 27 h 38"/>
                    <a:gd name="T16" fmla="*/ 53 w 106"/>
                    <a:gd name="T17" fmla="*/ 38 h 38"/>
                    <a:gd name="T18" fmla="*/ 106 w 106"/>
                    <a:gd name="T19" fmla="*/ 27 h 38"/>
                    <a:gd name="T20" fmla="*/ 102 w 106"/>
                    <a:gd name="T21" fmla="*/ 2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38">
                      <a:moveTo>
                        <a:pt x="102" y="23"/>
                      </a:moveTo>
                      <a:cubicBezTo>
                        <a:pt x="102" y="23"/>
                        <a:pt x="101" y="23"/>
                        <a:pt x="101" y="23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94" y="3"/>
                        <a:pt x="80" y="4"/>
                        <a:pt x="53" y="4"/>
                      </a:cubicBezTo>
                      <a:cubicBezTo>
                        <a:pt x="27" y="4"/>
                        <a:pt x="13" y="3"/>
                        <a:pt x="6" y="0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4"/>
                        <a:pt x="5" y="23"/>
                        <a:pt x="4" y="23"/>
                      </a:cubicBezTo>
                      <a:cubicBezTo>
                        <a:pt x="2" y="23"/>
                        <a:pt x="0" y="25"/>
                        <a:pt x="0" y="27"/>
                      </a:cubicBezTo>
                      <a:cubicBezTo>
                        <a:pt x="0" y="34"/>
                        <a:pt x="18" y="38"/>
                        <a:pt x="53" y="38"/>
                      </a:cubicBezTo>
                      <a:cubicBezTo>
                        <a:pt x="88" y="38"/>
                        <a:pt x="106" y="34"/>
                        <a:pt x="106" y="27"/>
                      </a:cubicBezTo>
                      <a:cubicBezTo>
                        <a:pt x="106" y="25"/>
                        <a:pt x="104" y="23"/>
                        <a:pt x="102" y="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EECC187F-CFD7-4AF5-BF40-65084EE3EAA4}"/>
                  </a:ext>
                </a:extLst>
              </p:cNvPr>
              <p:cNvSpPr txBox="1"/>
              <p:nvPr/>
            </p:nvSpPr>
            <p:spPr>
              <a:xfrm>
                <a:off x="2593753" y="3614691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5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</a:rPr>
                  <a:t>最大区划：</a:t>
                </a:r>
              </a:p>
            </p:txBody>
          </p:sp>
          <p:sp>
            <p:nvSpPr>
              <p:cNvPr id="346" name="文本框 345">
                <a:extLst>
                  <a:ext uri="{FF2B5EF4-FFF2-40B4-BE49-F238E27FC236}">
                    <a16:creationId xmlns:a16="http://schemas.microsoft.com/office/drawing/2014/main" id="{7D492AAE-8581-4789-B4D5-B3240231D523}"/>
                  </a:ext>
                </a:extLst>
              </p:cNvPr>
              <p:cNvSpPr txBox="1"/>
              <p:nvPr/>
            </p:nvSpPr>
            <p:spPr>
              <a:xfrm>
                <a:off x="2901222" y="3612635"/>
                <a:ext cx="292110" cy="1495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/>
                    </a:solidFill>
                    <a:latin typeface="+mn-ea"/>
                  </a:rPr>
                  <a:t>5 X 5</a:t>
                </a:r>
                <a:endParaRPr lang="zh-CN" altLang="en-US" sz="5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pic>
          <p:nvPicPr>
            <p:cNvPr id="347" name="Picture 2">
              <a:extLst>
                <a:ext uri="{FF2B5EF4-FFF2-40B4-BE49-F238E27FC236}">
                  <a16:creationId xmlns:a16="http://schemas.microsoft.com/office/drawing/2014/main" id="{D634BDB0-7B3C-4A81-A9BF-CFC1634A4B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15671" y="3176100"/>
              <a:ext cx="285734" cy="28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BB8CE24-3789-4295-9062-1BB3AB63D48F}"/>
                </a:ext>
              </a:extLst>
            </p:cNvPr>
            <p:cNvSpPr txBox="1"/>
            <p:nvPr/>
          </p:nvSpPr>
          <p:spPr>
            <a:xfrm>
              <a:off x="2845007" y="3317415"/>
              <a:ext cx="669688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" dirty="0">
                  <a:solidFill>
                    <a:schemeClr val="bg1">
                      <a:alpha val="48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Block Information</a:t>
              </a:r>
              <a:endParaRPr lang="zh-CN" altLang="en-US" sz="400" dirty="0">
                <a:solidFill>
                  <a:schemeClr val="bg1">
                    <a:alpha val="48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  <p:sp>
          <p:nvSpPr>
            <p:cNvPr id="348" name="矩形 347">
              <a:extLst>
                <a:ext uri="{FF2B5EF4-FFF2-40B4-BE49-F238E27FC236}">
                  <a16:creationId xmlns:a16="http://schemas.microsoft.com/office/drawing/2014/main" id="{769C30A1-68F0-49C0-9060-E07A7EEC331E}"/>
                </a:ext>
              </a:extLst>
            </p:cNvPr>
            <p:cNvSpPr/>
            <p:nvPr/>
          </p:nvSpPr>
          <p:spPr>
            <a:xfrm>
              <a:off x="2581137" y="4674347"/>
              <a:ext cx="93057" cy="93057"/>
            </a:xfrm>
            <a:prstGeom prst="rect">
              <a:avLst/>
            </a:prstGeom>
            <a:solidFill>
              <a:schemeClr val="bg1">
                <a:alpha val="5000"/>
              </a:schemeClr>
            </a:solidFill>
            <a:ln w="3175" cap="rnd" cmpd="sng">
              <a:solidFill>
                <a:schemeClr val="bg1">
                  <a:alpha val="70000"/>
                </a:schemeClr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9" name="文本框 348">
              <a:extLst>
                <a:ext uri="{FF2B5EF4-FFF2-40B4-BE49-F238E27FC236}">
                  <a16:creationId xmlns:a16="http://schemas.microsoft.com/office/drawing/2014/main" id="{B11970AC-0EA9-412B-95DA-443F9BBB9B6D}"/>
                </a:ext>
              </a:extLst>
            </p:cNvPr>
            <p:cNvSpPr txBox="1"/>
            <p:nvPr/>
          </p:nvSpPr>
          <p:spPr>
            <a:xfrm>
              <a:off x="2622345" y="4637518"/>
              <a:ext cx="441137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" dirty="0">
                  <a:solidFill>
                    <a:schemeClr val="bg1">
                      <a:alpha val="71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初始区划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606A114-D1A2-4B5D-A916-B045E7422FCC}"/>
                </a:ext>
              </a:extLst>
            </p:cNvPr>
            <p:cNvGrpSpPr/>
            <p:nvPr/>
          </p:nvGrpSpPr>
          <p:grpSpPr>
            <a:xfrm>
              <a:off x="3006467" y="4667805"/>
              <a:ext cx="99617" cy="99617"/>
              <a:chOff x="2726542" y="4461670"/>
              <a:chExt cx="145959" cy="145959"/>
            </a:xfrm>
          </p:grpSpPr>
          <p:sp>
            <p:nvSpPr>
              <p:cNvPr id="350" name="矩形 349">
                <a:extLst>
                  <a:ext uri="{FF2B5EF4-FFF2-40B4-BE49-F238E27FC236}">
                    <a16:creationId xmlns:a16="http://schemas.microsoft.com/office/drawing/2014/main" id="{D07E632D-C65B-4D53-8F0E-F51C3D605202}"/>
                  </a:ext>
                </a:extLst>
              </p:cNvPr>
              <p:cNvSpPr/>
              <p:nvPr/>
            </p:nvSpPr>
            <p:spPr>
              <a:xfrm>
                <a:off x="2726542" y="4461670"/>
                <a:ext cx="145959" cy="145959"/>
              </a:xfrm>
              <a:prstGeom prst="rect">
                <a:avLst/>
              </a:prstGeom>
              <a:noFill/>
              <a:ln w="3810" cap="rnd" cmpd="dbl">
                <a:solidFill>
                  <a:schemeClr val="bg1">
                    <a:alpha val="70000"/>
                  </a:schemeClr>
                </a:solidFill>
                <a:prstDash val="dashDot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51" name="Freeform 94">
                <a:extLst>
                  <a:ext uri="{FF2B5EF4-FFF2-40B4-BE49-F238E27FC236}">
                    <a16:creationId xmlns:a16="http://schemas.microsoft.com/office/drawing/2014/main" id="{7382BFF9-4F5B-4C45-9CC0-796DAF383CE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79839" y="4508364"/>
                <a:ext cx="36381" cy="49433"/>
              </a:xfrm>
              <a:custGeom>
                <a:avLst/>
                <a:gdLst>
                  <a:gd name="T0" fmla="*/ 88 w 94"/>
                  <a:gd name="T1" fmla="*/ 49 h 128"/>
                  <a:gd name="T2" fmla="*/ 75 w 94"/>
                  <a:gd name="T3" fmla="*/ 49 h 128"/>
                  <a:gd name="T4" fmla="*/ 75 w 94"/>
                  <a:gd name="T5" fmla="*/ 28 h 128"/>
                  <a:gd name="T6" fmla="*/ 47 w 94"/>
                  <a:gd name="T7" fmla="*/ 0 h 128"/>
                  <a:gd name="T8" fmla="*/ 19 w 94"/>
                  <a:gd name="T9" fmla="*/ 28 h 128"/>
                  <a:gd name="T10" fmla="*/ 19 w 94"/>
                  <a:gd name="T11" fmla="*/ 49 h 128"/>
                  <a:gd name="T12" fmla="*/ 6 w 94"/>
                  <a:gd name="T13" fmla="*/ 49 h 128"/>
                  <a:gd name="T14" fmla="*/ 0 w 94"/>
                  <a:gd name="T15" fmla="*/ 55 h 128"/>
                  <a:gd name="T16" fmla="*/ 0 w 94"/>
                  <a:gd name="T17" fmla="*/ 122 h 128"/>
                  <a:gd name="T18" fmla="*/ 6 w 94"/>
                  <a:gd name="T19" fmla="*/ 128 h 128"/>
                  <a:gd name="T20" fmla="*/ 88 w 94"/>
                  <a:gd name="T21" fmla="*/ 128 h 128"/>
                  <a:gd name="T22" fmla="*/ 94 w 94"/>
                  <a:gd name="T23" fmla="*/ 122 h 128"/>
                  <a:gd name="T24" fmla="*/ 94 w 94"/>
                  <a:gd name="T25" fmla="*/ 55 h 128"/>
                  <a:gd name="T26" fmla="*/ 88 w 94"/>
                  <a:gd name="T27" fmla="*/ 49 h 128"/>
                  <a:gd name="T28" fmla="*/ 23 w 94"/>
                  <a:gd name="T29" fmla="*/ 28 h 128"/>
                  <a:gd name="T30" fmla="*/ 47 w 94"/>
                  <a:gd name="T31" fmla="*/ 5 h 128"/>
                  <a:gd name="T32" fmla="*/ 71 w 94"/>
                  <a:gd name="T33" fmla="*/ 28 h 128"/>
                  <a:gd name="T34" fmla="*/ 71 w 94"/>
                  <a:gd name="T35" fmla="*/ 49 h 128"/>
                  <a:gd name="T36" fmla="*/ 23 w 94"/>
                  <a:gd name="T37" fmla="*/ 49 h 128"/>
                  <a:gd name="T38" fmla="*/ 23 w 94"/>
                  <a:gd name="T39" fmla="*/ 28 h 128"/>
                  <a:gd name="T40" fmla="*/ 89 w 94"/>
                  <a:gd name="T41" fmla="*/ 123 h 128"/>
                  <a:gd name="T42" fmla="*/ 5 w 94"/>
                  <a:gd name="T43" fmla="*/ 123 h 128"/>
                  <a:gd name="T44" fmla="*/ 5 w 94"/>
                  <a:gd name="T45" fmla="*/ 54 h 128"/>
                  <a:gd name="T46" fmla="*/ 89 w 94"/>
                  <a:gd name="T47" fmla="*/ 54 h 128"/>
                  <a:gd name="T48" fmla="*/ 89 w 94"/>
                  <a:gd name="T49" fmla="*/ 12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4" h="128">
                    <a:moveTo>
                      <a:pt x="88" y="49"/>
                    </a:moveTo>
                    <a:cubicBezTo>
                      <a:pt x="75" y="49"/>
                      <a:pt x="75" y="49"/>
                      <a:pt x="75" y="49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5" y="13"/>
                      <a:pt x="63" y="0"/>
                      <a:pt x="47" y="0"/>
                    </a:cubicBezTo>
                    <a:cubicBezTo>
                      <a:pt x="31" y="0"/>
                      <a:pt x="19" y="13"/>
                      <a:pt x="19" y="2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3" y="49"/>
                      <a:pt x="0" y="52"/>
                      <a:pt x="0" y="55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5"/>
                      <a:pt x="3" y="128"/>
                      <a:pt x="6" y="128"/>
                    </a:cubicBezTo>
                    <a:cubicBezTo>
                      <a:pt x="88" y="128"/>
                      <a:pt x="88" y="128"/>
                      <a:pt x="88" y="128"/>
                    </a:cubicBezTo>
                    <a:cubicBezTo>
                      <a:pt x="91" y="128"/>
                      <a:pt x="94" y="125"/>
                      <a:pt x="94" y="122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2"/>
                      <a:pt x="91" y="49"/>
                      <a:pt x="88" y="49"/>
                    </a:cubicBezTo>
                    <a:close/>
                    <a:moveTo>
                      <a:pt x="23" y="28"/>
                    </a:moveTo>
                    <a:cubicBezTo>
                      <a:pt x="23" y="15"/>
                      <a:pt x="34" y="5"/>
                      <a:pt x="47" y="5"/>
                    </a:cubicBezTo>
                    <a:cubicBezTo>
                      <a:pt x="60" y="5"/>
                      <a:pt x="71" y="15"/>
                      <a:pt x="71" y="28"/>
                    </a:cubicBezTo>
                    <a:cubicBezTo>
                      <a:pt x="71" y="49"/>
                      <a:pt x="71" y="49"/>
                      <a:pt x="71" y="49"/>
                    </a:cubicBezTo>
                    <a:cubicBezTo>
                      <a:pt x="23" y="49"/>
                      <a:pt x="23" y="49"/>
                      <a:pt x="23" y="49"/>
                    </a:cubicBezTo>
                    <a:lnTo>
                      <a:pt x="23" y="28"/>
                    </a:lnTo>
                    <a:close/>
                    <a:moveTo>
                      <a:pt x="89" y="123"/>
                    </a:moveTo>
                    <a:cubicBezTo>
                      <a:pt x="5" y="123"/>
                      <a:pt x="5" y="123"/>
                      <a:pt x="5" y="123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89" y="54"/>
                      <a:pt x="89" y="54"/>
                      <a:pt x="89" y="54"/>
                    </a:cubicBezTo>
                    <a:lnTo>
                      <a:pt x="89" y="123"/>
                    </a:lnTo>
                    <a:close/>
                  </a:path>
                </a:pathLst>
              </a:custGeom>
              <a:solidFill>
                <a:srgbClr val="505A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352" name="文本框 351">
              <a:extLst>
                <a:ext uri="{FF2B5EF4-FFF2-40B4-BE49-F238E27FC236}">
                  <a16:creationId xmlns:a16="http://schemas.microsoft.com/office/drawing/2014/main" id="{45B485CB-7419-4737-986E-C19449C7CD1A}"/>
                </a:ext>
              </a:extLst>
            </p:cNvPr>
            <p:cNvSpPr txBox="1"/>
            <p:nvPr/>
          </p:nvSpPr>
          <p:spPr>
            <a:xfrm>
              <a:off x="3067085" y="4632496"/>
              <a:ext cx="325049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" dirty="0">
                  <a:solidFill>
                    <a:schemeClr val="bg1">
                      <a:alpha val="71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锁定</a:t>
              </a: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11781A27-56EB-4A80-89A3-9DC3D885E852}"/>
                </a:ext>
              </a:extLst>
            </p:cNvPr>
            <p:cNvCxnSpPr>
              <a:cxnSpLocks/>
            </p:cNvCxnSpPr>
            <p:nvPr/>
          </p:nvCxnSpPr>
          <p:spPr>
            <a:xfrm>
              <a:off x="2583904" y="3636590"/>
              <a:ext cx="3664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直接连接符 418">
              <a:extLst>
                <a:ext uri="{FF2B5EF4-FFF2-40B4-BE49-F238E27FC236}">
                  <a16:creationId xmlns:a16="http://schemas.microsoft.com/office/drawing/2014/main" id="{8FA97104-7F08-4BA9-92F2-397A34A00C96}"/>
                </a:ext>
              </a:extLst>
            </p:cNvPr>
            <p:cNvCxnSpPr>
              <a:cxnSpLocks/>
            </p:cNvCxnSpPr>
            <p:nvPr/>
          </p:nvCxnSpPr>
          <p:spPr>
            <a:xfrm>
              <a:off x="3527726" y="3635424"/>
              <a:ext cx="3664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3" name="文本框 352">
              <a:extLst>
                <a:ext uri="{FF2B5EF4-FFF2-40B4-BE49-F238E27FC236}">
                  <a16:creationId xmlns:a16="http://schemas.microsoft.com/office/drawing/2014/main" id="{B5F3FC76-2DDF-43A8-B431-7C392E8E6515}"/>
                </a:ext>
              </a:extLst>
            </p:cNvPr>
            <p:cNvSpPr txBox="1"/>
            <p:nvPr/>
          </p:nvSpPr>
          <p:spPr>
            <a:xfrm>
              <a:off x="3601164" y="3467150"/>
              <a:ext cx="564483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b="1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建造花费</a:t>
              </a: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19C19501-281F-4DE5-A703-31A8C21DBC94}"/>
                </a:ext>
              </a:extLst>
            </p:cNvPr>
            <p:cNvGrpSpPr/>
            <p:nvPr/>
          </p:nvGrpSpPr>
          <p:grpSpPr>
            <a:xfrm>
              <a:off x="3805690" y="3680840"/>
              <a:ext cx="495533" cy="647886"/>
              <a:chOff x="3667332" y="3821766"/>
              <a:chExt cx="495533" cy="647886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365EA92F-63E6-4A5E-8770-13006A79C17C}"/>
                  </a:ext>
                </a:extLst>
              </p:cNvPr>
              <p:cNvGrpSpPr/>
              <p:nvPr/>
            </p:nvGrpSpPr>
            <p:grpSpPr>
              <a:xfrm>
                <a:off x="3667332" y="3821766"/>
                <a:ext cx="441567" cy="647886"/>
                <a:chOff x="3601675" y="3874522"/>
                <a:chExt cx="390229" cy="572561"/>
              </a:xfrm>
            </p:grpSpPr>
            <p:grpSp>
              <p:nvGrpSpPr>
                <p:cNvPr id="355" name="组合 354">
                  <a:extLst>
                    <a:ext uri="{FF2B5EF4-FFF2-40B4-BE49-F238E27FC236}">
                      <a16:creationId xmlns:a16="http://schemas.microsoft.com/office/drawing/2014/main" id="{0FA30AA9-D3D5-4235-85A6-3B107E355E00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358" name="椭圆 357">
                    <a:extLst>
                      <a:ext uri="{FF2B5EF4-FFF2-40B4-BE49-F238E27FC236}">
                        <a16:creationId xmlns:a16="http://schemas.microsoft.com/office/drawing/2014/main" id="{BD84F9C0-9CF7-4D4A-977E-FB2EB1368B45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59" name="椭圆 358">
                    <a:extLst>
                      <a:ext uri="{FF2B5EF4-FFF2-40B4-BE49-F238E27FC236}">
                        <a16:creationId xmlns:a16="http://schemas.microsoft.com/office/drawing/2014/main" id="{3BCA6BEE-ED64-45E7-9F38-42A7814517E8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sp>
              <p:nvSpPr>
                <p:cNvPr id="361" name="文本框 360">
                  <a:extLst>
                    <a:ext uri="{FF2B5EF4-FFF2-40B4-BE49-F238E27FC236}">
                      <a16:creationId xmlns:a16="http://schemas.microsoft.com/office/drawing/2014/main" id="{39E2CECD-E1CC-4675-A0AB-603D7DA5E752}"/>
                    </a:ext>
                  </a:extLst>
                </p:cNvPr>
                <p:cNvSpPr txBox="1"/>
                <p:nvPr/>
              </p:nvSpPr>
              <p:spPr>
                <a:xfrm>
                  <a:off x="3696389" y="4177272"/>
                  <a:ext cx="276527" cy="1495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原石</a:t>
                  </a:r>
                </a:p>
              </p:txBody>
            </p:sp>
            <p:sp>
              <p:nvSpPr>
                <p:cNvPr id="362" name="文本框 361">
                  <a:extLst>
                    <a:ext uri="{FF2B5EF4-FFF2-40B4-BE49-F238E27FC236}">
                      <a16:creationId xmlns:a16="http://schemas.microsoft.com/office/drawing/2014/main" id="{BFEB8FA5-4EA3-427D-A6EA-134773D918A0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190112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74" name="文本框 373">
                <a:extLst>
                  <a:ext uri="{FF2B5EF4-FFF2-40B4-BE49-F238E27FC236}">
                    <a16:creationId xmlns:a16="http://schemas.microsoft.com/office/drawing/2014/main" id="{14A74D88-52DF-4114-BAC8-7902AFE2A899}"/>
                  </a:ext>
                </a:extLst>
              </p:cNvPr>
              <p:cNvSpPr txBox="1"/>
              <p:nvPr/>
            </p:nvSpPr>
            <p:spPr>
              <a:xfrm>
                <a:off x="3670422" y="4262894"/>
                <a:ext cx="492443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12000</a:t>
                </a:r>
                <a:endParaRPr lang="zh-CN" altLang="en-US" sz="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76" name="组合 375">
              <a:extLst>
                <a:ext uri="{FF2B5EF4-FFF2-40B4-BE49-F238E27FC236}">
                  <a16:creationId xmlns:a16="http://schemas.microsoft.com/office/drawing/2014/main" id="{876763F2-7827-444A-9FFD-77721B33BD06}"/>
                </a:ext>
              </a:extLst>
            </p:cNvPr>
            <p:cNvGrpSpPr/>
            <p:nvPr/>
          </p:nvGrpSpPr>
          <p:grpSpPr>
            <a:xfrm>
              <a:off x="4302956" y="3676882"/>
              <a:ext cx="491016" cy="647886"/>
              <a:chOff x="3667331" y="3821766"/>
              <a:chExt cx="491016" cy="647886"/>
            </a:xfrm>
          </p:grpSpPr>
          <p:grpSp>
            <p:nvGrpSpPr>
              <p:cNvPr id="377" name="组合 376">
                <a:extLst>
                  <a:ext uri="{FF2B5EF4-FFF2-40B4-BE49-F238E27FC236}">
                    <a16:creationId xmlns:a16="http://schemas.microsoft.com/office/drawing/2014/main" id="{2F2472C5-D4F6-4BEF-934B-C5A95F15C2B6}"/>
                  </a:ext>
                </a:extLst>
              </p:cNvPr>
              <p:cNvGrpSpPr/>
              <p:nvPr/>
            </p:nvGrpSpPr>
            <p:grpSpPr>
              <a:xfrm>
                <a:off x="3667331" y="3821766"/>
                <a:ext cx="491016" cy="647886"/>
                <a:chOff x="3601675" y="3874522"/>
                <a:chExt cx="433929" cy="572561"/>
              </a:xfrm>
            </p:grpSpPr>
            <p:grpSp>
              <p:nvGrpSpPr>
                <p:cNvPr id="379" name="组合 378">
                  <a:extLst>
                    <a:ext uri="{FF2B5EF4-FFF2-40B4-BE49-F238E27FC236}">
                      <a16:creationId xmlns:a16="http://schemas.microsoft.com/office/drawing/2014/main" id="{AB5A4439-3DC1-472E-9A9B-16CCE6CDC475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383" name="椭圆 382">
                    <a:extLst>
                      <a:ext uri="{FF2B5EF4-FFF2-40B4-BE49-F238E27FC236}">
                        <a16:creationId xmlns:a16="http://schemas.microsoft.com/office/drawing/2014/main" id="{6F5DA34D-A480-4ABC-B182-F60EBEB16748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84" name="椭圆 383">
                    <a:extLst>
                      <a:ext uri="{FF2B5EF4-FFF2-40B4-BE49-F238E27FC236}">
                        <a16:creationId xmlns:a16="http://schemas.microsoft.com/office/drawing/2014/main" id="{EF34F531-F52C-4E50-B981-96301DE91AE5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pic>
              <p:nvPicPr>
                <p:cNvPr id="380" name="Picture 2">
                  <a:extLst>
                    <a:ext uri="{FF2B5EF4-FFF2-40B4-BE49-F238E27FC236}">
                      <a16:creationId xmlns:a16="http://schemas.microsoft.com/office/drawing/2014/main" id="{1313A1CB-102A-4FA9-8528-D74613F51D5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97431" y="3907095"/>
                  <a:ext cx="257459" cy="2663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81" name="文本框 380">
                  <a:extLst>
                    <a:ext uri="{FF2B5EF4-FFF2-40B4-BE49-F238E27FC236}">
                      <a16:creationId xmlns:a16="http://schemas.microsoft.com/office/drawing/2014/main" id="{76E25642-A56E-4113-B128-D722B8ACE826}"/>
                    </a:ext>
                  </a:extLst>
                </p:cNvPr>
                <p:cNvSpPr txBox="1"/>
                <p:nvPr/>
              </p:nvSpPr>
              <p:spPr>
                <a:xfrm>
                  <a:off x="3645754" y="4177272"/>
                  <a:ext cx="389850" cy="1538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基础建材</a:t>
                  </a:r>
                </a:p>
              </p:txBody>
            </p:sp>
            <p:sp>
              <p:nvSpPr>
                <p:cNvPr id="382" name="文本框 381">
                  <a:extLst>
                    <a:ext uri="{FF2B5EF4-FFF2-40B4-BE49-F238E27FC236}">
                      <a16:creationId xmlns:a16="http://schemas.microsoft.com/office/drawing/2014/main" id="{33466F1F-3178-4163-B9FA-C30D738AC0C1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343109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30/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78" name="文本框 377">
                <a:extLst>
                  <a:ext uri="{FF2B5EF4-FFF2-40B4-BE49-F238E27FC236}">
                    <a16:creationId xmlns:a16="http://schemas.microsoft.com/office/drawing/2014/main" id="{C08670DD-0AE0-439A-B809-4858EFC27458}"/>
                  </a:ext>
                </a:extLst>
              </p:cNvPr>
              <p:cNvSpPr txBox="1"/>
              <p:nvPr/>
            </p:nvSpPr>
            <p:spPr>
              <a:xfrm>
                <a:off x="3862976" y="4290151"/>
                <a:ext cx="284052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>
                        <a:alpha val="51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30</a:t>
                </a:r>
                <a:endParaRPr lang="zh-CN" altLang="en-US" sz="500" b="1" dirty="0">
                  <a:solidFill>
                    <a:schemeClr val="bg1">
                      <a:alpha val="51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85" name="组合 384">
              <a:extLst>
                <a:ext uri="{FF2B5EF4-FFF2-40B4-BE49-F238E27FC236}">
                  <a16:creationId xmlns:a16="http://schemas.microsoft.com/office/drawing/2014/main" id="{D36237C4-289E-4E91-B0CE-0D7935832272}"/>
                </a:ext>
              </a:extLst>
            </p:cNvPr>
            <p:cNvGrpSpPr/>
            <p:nvPr/>
          </p:nvGrpSpPr>
          <p:grpSpPr>
            <a:xfrm>
              <a:off x="4797030" y="3676882"/>
              <a:ext cx="491024" cy="647886"/>
              <a:chOff x="3667332" y="3821766"/>
              <a:chExt cx="491024" cy="647886"/>
            </a:xfrm>
          </p:grpSpPr>
          <p:grpSp>
            <p:nvGrpSpPr>
              <p:cNvPr id="386" name="组合 385">
                <a:extLst>
                  <a:ext uri="{FF2B5EF4-FFF2-40B4-BE49-F238E27FC236}">
                    <a16:creationId xmlns:a16="http://schemas.microsoft.com/office/drawing/2014/main" id="{AF4F8B86-3E8C-41D0-9ACF-912566C92777}"/>
                  </a:ext>
                </a:extLst>
              </p:cNvPr>
              <p:cNvGrpSpPr/>
              <p:nvPr/>
            </p:nvGrpSpPr>
            <p:grpSpPr>
              <a:xfrm>
                <a:off x="3667332" y="3821766"/>
                <a:ext cx="491024" cy="647886"/>
                <a:chOff x="3601675" y="3874522"/>
                <a:chExt cx="433936" cy="572561"/>
              </a:xfrm>
            </p:grpSpPr>
            <p:grpSp>
              <p:nvGrpSpPr>
                <p:cNvPr id="388" name="组合 387">
                  <a:extLst>
                    <a:ext uri="{FF2B5EF4-FFF2-40B4-BE49-F238E27FC236}">
                      <a16:creationId xmlns:a16="http://schemas.microsoft.com/office/drawing/2014/main" id="{FF77C248-D8D9-49C0-88FB-B5BD7FDD3373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392" name="椭圆 391">
                    <a:extLst>
                      <a:ext uri="{FF2B5EF4-FFF2-40B4-BE49-F238E27FC236}">
                        <a16:creationId xmlns:a16="http://schemas.microsoft.com/office/drawing/2014/main" id="{8426B185-D4FC-42C5-AC81-1E53D2F28F29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93" name="椭圆 392">
                    <a:extLst>
                      <a:ext uri="{FF2B5EF4-FFF2-40B4-BE49-F238E27FC236}">
                        <a16:creationId xmlns:a16="http://schemas.microsoft.com/office/drawing/2014/main" id="{A7A1E533-9CCA-41FE-AC37-5CBED36575F4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sp>
              <p:nvSpPr>
                <p:cNvPr id="390" name="文本框 389">
                  <a:extLst>
                    <a:ext uri="{FF2B5EF4-FFF2-40B4-BE49-F238E27FC236}">
                      <a16:creationId xmlns:a16="http://schemas.microsoft.com/office/drawing/2014/main" id="{3326ABED-B07F-4B2B-AD94-D110F77565EA}"/>
                    </a:ext>
                  </a:extLst>
                </p:cNvPr>
                <p:cNvSpPr txBox="1"/>
                <p:nvPr/>
              </p:nvSpPr>
              <p:spPr>
                <a:xfrm>
                  <a:off x="3645754" y="4177272"/>
                  <a:ext cx="389857" cy="1495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高级建材</a:t>
                  </a:r>
                </a:p>
              </p:txBody>
            </p:sp>
            <p:sp>
              <p:nvSpPr>
                <p:cNvPr id="391" name="文本框 390">
                  <a:extLst>
                    <a:ext uri="{FF2B5EF4-FFF2-40B4-BE49-F238E27FC236}">
                      <a16:creationId xmlns:a16="http://schemas.microsoft.com/office/drawing/2014/main" id="{83C434C6-13A6-4104-933E-F1BD5432BCD4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343109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10/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87" name="文本框 386">
                <a:extLst>
                  <a:ext uri="{FF2B5EF4-FFF2-40B4-BE49-F238E27FC236}">
                    <a16:creationId xmlns:a16="http://schemas.microsoft.com/office/drawing/2014/main" id="{84869A4A-DE4A-4ACF-8BD2-F8B3285745E4}"/>
                  </a:ext>
                </a:extLst>
              </p:cNvPr>
              <p:cNvSpPr txBox="1"/>
              <p:nvPr/>
            </p:nvSpPr>
            <p:spPr>
              <a:xfrm>
                <a:off x="3862976" y="4290151"/>
                <a:ext cx="284052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>
                        <a:alpha val="51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30</a:t>
                </a:r>
                <a:endParaRPr lang="zh-CN" altLang="en-US" sz="500" b="1" dirty="0">
                  <a:solidFill>
                    <a:schemeClr val="bg1">
                      <a:alpha val="51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D27C80A4-14E0-4596-98E0-2C88959CE59D}"/>
                </a:ext>
              </a:extLst>
            </p:cNvPr>
            <p:cNvGrpSpPr/>
            <p:nvPr/>
          </p:nvGrpSpPr>
          <p:grpSpPr>
            <a:xfrm>
              <a:off x="4716287" y="3418250"/>
              <a:ext cx="808182" cy="230832"/>
              <a:chOff x="4826869" y="3419032"/>
              <a:chExt cx="808182" cy="230832"/>
            </a:xfrm>
          </p:grpSpPr>
          <p:grpSp>
            <p:nvGrpSpPr>
              <p:cNvPr id="394" name="组合 393">
                <a:extLst>
                  <a:ext uri="{FF2B5EF4-FFF2-40B4-BE49-F238E27FC236}">
                    <a16:creationId xmlns:a16="http://schemas.microsoft.com/office/drawing/2014/main" id="{BA8BB676-EC89-4150-ACED-E7ED8AABA94D}"/>
                  </a:ext>
                </a:extLst>
              </p:cNvPr>
              <p:cNvGrpSpPr/>
              <p:nvPr/>
            </p:nvGrpSpPr>
            <p:grpSpPr>
              <a:xfrm>
                <a:off x="4826869" y="3520260"/>
                <a:ext cx="77685" cy="77299"/>
                <a:chOff x="8786813" y="881063"/>
                <a:chExt cx="319087" cy="317500"/>
              </a:xfrm>
              <a:solidFill>
                <a:schemeClr val="bg1">
                  <a:alpha val="61000"/>
                </a:schemeClr>
              </a:solidFill>
            </p:grpSpPr>
            <p:sp>
              <p:nvSpPr>
                <p:cNvPr id="395" name="Freeform 56">
                  <a:extLst>
                    <a:ext uri="{FF2B5EF4-FFF2-40B4-BE49-F238E27FC236}">
                      <a16:creationId xmlns:a16="http://schemas.microsoft.com/office/drawing/2014/main" id="{A2D70C5C-F261-40D7-B2BD-B285758A95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7788" y="1025525"/>
                  <a:ext cx="69850" cy="25400"/>
                </a:xfrm>
                <a:custGeom>
                  <a:avLst/>
                  <a:gdLst>
                    <a:gd name="T0" fmla="*/ 22 w 22"/>
                    <a:gd name="T1" fmla="*/ 4 h 8"/>
                    <a:gd name="T2" fmla="*/ 18 w 22"/>
                    <a:gd name="T3" fmla="*/ 0 h 8"/>
                    <a:gd name="T4" fmla="*/ 1 w 22"/>
                    <a:gd name="T5" fmla="*/ 0 h 8"/>
                    <a:gd name="T6" fmla="*/ 1 w 22"/>
                    <a:gd name="T7" fmla="*/ 4 h 8"/>
                    <a:gd name="T8" fmla="*/ 0 w 22"/>
                    <a:gd name="T9" fmla="*/ 8 h 8"/>
                    <a:gd name="T10" fmla="*/ 18 w 22"/>
                    <a:gd name="T11" fmla="*/ 8 h 8"/>
                    <a:gd name="T12" fmla="*/ 22 w 22"/>
                    <a:gd name="T13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" h="8">
                      <a:moveTo>
                        <a:pt x="22" y="4"/>
                      </a:moveTo>
                      <a:cubicBezTo>
                        <a:pt x="22" y="2"/>
                        <a:pt x="20" y="0"/>
                        <a:pt x="18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1" y="6"/>
                        <a:pt x="1" y="7"/>
                        <a:pt x="0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20" y="8"/>
                        <a:pt x="22" y="7"/>
                        <a:pt x="2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96" name="Freeform 57">
                  <a:extLst>
                    <a:ext uri="{FF2B5EF4-FFF2-40B4-BE49-F238E27FC236}">
                      <a16:creationId xmlns:a16="http://schemas.microsoft.com/office/drawing/2014/main" id="{86791FCF-10D3-411F-82DB-F7BD13A6D3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31275" y="912813"/>
                  <a:ext cx="26987" cy="138113"/>
                </a:xfrm>
                <a:custGeom>
                  <a:avLst/>
                  <a:gdLst>
                    <a:gd name="T0" fmla="*/ 4 w 8"/>
                    <a:gd name="T1" fmla="*/ 43 h 43"/>
                    <a:gd name="T2" fmla="*/ 8 w 8"/>
                    <a:gd name="T3" fmla="*/ 39 h 43"/>
                    <a:gd name="T4" fmla="*/ 8 w 8"/>
                    <a:gd name="T5" fmla="*/ 4 h 43"/>
                    <a:gd name="T6" fmla="*/ 4 w 8"/>
                    <a:gd name="T7" fmla="*/ 0 h 43"/>
                    <a:gd name="T8" fmla="*/ 0 w 8"/>
                    <a:gd name="T9" fmla="*/ 4 h 43"/>
                    <a:gd name="T10" fmla="*/ 0 w 8"/>
                    <a:gd name="T11" fmla="*/ 39 h 43"/>
                    <a:gd name="T12" fmla="*/ 4 w 8"/>
                    <a:gd name="T13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43">
                      <a:moveTo>
                        <a:pt x="4" y="43"/>
                      </a:moveTo>
                      <a:cubicBezTo>
                        <a:pt x="7" y="43"/>
                        <a:pt x="8" y="42"/>
                        <a:pt x="8" y="39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2"/>
                        <a:pt x="7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42"/>
                        <a:pt x="2" y="43"/>
                        <a:pt x="4" y="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13" name="Freeform 58">
                  <a:extLst>
                    <a:ext uri="{FF2B5EF4-FFF2-40B4-BE49-F238E27FC236}">
                      <a16:creationId xmlns:a16="http://schemas.microsoft.com/office/drawing/2014/main" id="{8AE6020A-259C-4CDE-9F3D-5AE3CBAA374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786813" y="881063"/>
                  <a:ext cx="319087" cy="317500"/>
                </a:xfrm>
                <a:custGeom>
                  <a:avLst/>
                  <a:gdLst>
                    <a:gd name="T0" fmla="*/ 49 w 99"/>
                    <a:gd name="T1" fmla="*/ 99 h 99"/>
                    <a:gd name="T2" fmla="*/ 99 w 99"/>
                    <a:gd name="T3" fmla="*/ 49 h 99"/>
                    <a:gd name="T4" fmla="*/ 49 w 99"/>
                    <a:gd name="T5" fmla="*/ 0 h 99"/>
                    <a:gd name="T6" fmla="*/ 0 w 99"/>
                    <a:gd name="T7" fmla="*/ 49 h 99"/>
                    <a:gd name="T8" fmla="*/ 49 w 99"/>
                    <a:gd name="T9" fmla="*/ 99 h 99"/>
                    <a:gd name="T10" fmla="*/ 44 w 99"/>
                    <a:gd name="T11" fmla="*/ 8 h 99"/>
                    <a:gd name="T12" fmla="*/ 49 w 99"/>
                    <a:gd name="T13" fmla="*/ 8 h 99"/>
                    <a:gd name="T14" fmla="*/ 55 w 99"/>
                    <a:gd name="T15" fmla="*/ 8 h 99"/>
                    <a:gd name="T16" fmla="*/ 91 w 99"/>
                    <a:gd name="T17" fmla="*/ 49 h 99"/>
                    <a:gd name="T18" fmla="*/ 49 w 99"/>
                    <a:gd name="T19" fmla="*/ 91 h 99"/>
                    <a:gd name="T20" fmla="*/ 8 w 99"/>
                    <a:gd name="T21" fmla="*/ 49 h 99"/>
                    <a:gd name="T22" fmla="*/ 44 w 99"/>
                    <a:gd name="T23" fmla="*/ 8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9" h="99">
                      <a:moveTo>
                        <a:pt x="49" y="99"/>
                      </a:moveTo>
                      <a:cubicBezTo>
                        <a:pt x="77" y="99"/>
                        <a:pt x="99" y="77"/>
                        <a:pt x="99" y="49"/>
                      </a:cubicBezTo>
                      <a:cubicBezTo>
                        <a:pt x="99" y="22"/>
                        <a:pt x="77" y="0"/>
                        <a:pt x="49" y="0"/>
                      </a:cubicBezTo>
                      <a:cubicBezTo>
                        <a:pt x="22" y="0"/>
                        <a:pt x="0" y="22"/>
                        <a:pt x="0" y="49"/>
                      </a:cubicBezTo>
                      <a:cubicBezTo>
                        <a:pt x="0" y="77"/>
                        <a:pt x="22" y="99"/>
                        <a:pt x="49" y="99"/>
                      </a:cubicBezTo>
                      <a:close/>
                      <a:moveTo>
                        <a:pt x="44" y="8"/>
                      </a:moveTo>
                      <a:cubicBezTo>
                        <a:pt x="46" y="8"/>
                        <a:pt x="48" y="8"/>
                        <a:pt x="49" y="8"/>
                      </a:cubicBezTo>
                      <a:cubicBezTo>
                        <a:pt x="51" y="8"/>
                        <a:pt x="53" y="8"/>
                        <a:pt x="55" y="8"/>
                      </a:cubicBezTo>
                      <a:cubicBezTo>
                        <a:pt x="75" y="11"/>
                        <a:pt x="91" y="28"/>
                        <a:pt x="91" y="49"/>
                      </a:cubicBezTo>
                      <a:cubicBezTo>
                        <a:pt x="91" y="72"/>
                        <a:pt x="72" y="91"/>
                        <a:pt x="49" y="91"/>
                      </a:cubicBezTo>
                      <a:cubicBezTo>
                        <a:pt x="26" y="91"/>
                        <a:pt x="8" y="72"/>
                        <a:pt x="8" y="49"/>
                      </a:cubicBezTo>
                      <a:cubicBezTo>
                        <a:pt x="8" y="28"/>
                        <a:pt x="23" y="1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</p:grpSp>
          <p:sp>
            <p:nvSpPr>
              <p:cNvPr id="414" name="文本框 413">
                <a:extLst>
                  <a:ext uri="{FF2B5EF4-FFF2-40B4-BE49-F238E27FC236}">
                    <a16:creationId xmlns:a16="http://schemas.microsoft.com/office/drawing/2014/main" id="{ABFE122F-2BAD-4296-A85E-CCD69A672E03}"/>
                  </a:ext>
                </a:extLst>
              </p:cNvPr>
              <p:cNvSpPr txBox="1"/>
              <p:nvPr/>
            </p:nvSpPr>
            <p:spPr>
              <a:xfrm>
                <a:off x="4865108" y="3461834"/>
                <a:ext cx="492443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b="1" dirty="0">
                    <a:solidFill>
                      <a:schemeClr val="bg1">
                        <a:alpha val="56000"/>
                      </a:schemeClr>
                    </a:solidFill>
                  </a:rPr>
                  <a:t>预计耗时</a:t>
                </a:r>
              </a:p>
            </p:txBody>
          </p:sp>
          <p:sp>
            <p:nvSpPr>
              <p:cNvPr id="415" name="文本框 414">
                <a:extLst>
                  <a:ext uri="{FF2B5EF4-FFF2-40B4-BE49-F238E27FC236}">
                    <a16:creationId xmlns:a16="http://schemas.microsoft.com/office/drawing/2014/main" id="{D329C582-DBDA-4484-ABDC-B6C07C207D44}"/>
                  </a:ext>
                </a:extLst>
              </p:cNvPr>
              <p:cNvSpPr txBox="1"/>
              <p:nvPr/>
            </p:nvSpPr>
            <p:spPr>
              <a:xfrm>
                <a:off x="5270849" y="3419032"/>
                <a:ext cx="36420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900" b="1" dirty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900" b="1" dirty="0">
                    <a:solidFill>
                      <a:schemeClr val="bg1"/>
                    </a:solidFill>
                  </a:rPr>
                  <a:t>月</a:t>
                </a:r>
              </a:p>
            </p:txBody>
          </p:sp>
        </p:grpSp>
        <p:pic>
          <p:nvPicPr>
            <p:cNvPr id="417" name="Picture 4">
              <a:extLst>
                <a:ext uri="{FF2B5EF4-FFF2-40B4-BE49-F238E27FC236}">
                  <a16:creationId xmlns:a16="http://schemas.microsoft.com/office/drawing/2014/main" id="{D7F6BE4A-9665-4482-B026-AED507A7DD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5927" y="3747146"/>
              <a:ext cx="290241" cy="2725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8" name="Picture 4">
              <a:extLst>
                <a:ext uri="{FF2B5EF4-FFF2-40B4-BE49-F238E27FC236}">
                  <a16:creationId xmlns:a16="http://schemas.microsoft.com/office/drawing/2014/main" id="{D67C275F-187A-466B-88BF-668BA3286C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91908" y="3732423"/>
              <a:ext cx="329035" cy="269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7FEDC5B1-309D-47AB-B3FA-0E2BC1B77F62}"/>
                </a:ext>
              </a:extLst>
            </p:cNvPr>
            <p:cNvGrpSpPr/>
            <p:nvPr/>
          </p:nvGrpSpPr>
          <p:grpSpPr>
            <a:xfrm>
              <a:off x="3687211" y="3633067"/>
              <a:ext cx="1768354" cy="1575"/>
              <a:chOff x="3730496" y="3628666"/>
              <a:chExt cx="1768354" cy="1575"/>
            </a:xfrm>
          </p:grpSpPr>
          <p:cxnSp>
            <p:nvCxnSpPr>
              <p:cNvPr id="416" name="直接连接符 415">
                <a:extLst>
                  <a:ext uri="{FF2B5EF4-FFF2-40B4-BE49-F238E27FC236}">
                    <a16:creationId xmlns:a16="http://schemas.microsoft.com/office/drawing/2014/main" id="{08801487-8F54-4DB5-A26B-2920943A2E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0496" y="3630241"/>
                <a:ext cx="1753137" cy="0"/>
              </a:xfrm>
              <a:prstGeom prst="line">
                <a:avLst/>
              </a:prstGeom>
              <a:ln w="635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直接连接符 419">
                <a:extLst>
                  <a:ext uri="{FF2B5EF4-FFF2-40B4-BE49-F238E27FC236}">
                    <a16:creationId xmlns:a16="http://schemas.microsoft.com/office/drawing/2014/main" id="{6E72352D-9BA5-4C30-8786-646B8E1498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0496" y="3630241"/>
                <a:ext cx="36640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1" name="直接连接符 420">
                <a:extLst>
                  <a:ext uri="{FF2B5EF4-FFF2-40B4-BE49-F238E27FC236}">
                    <a16:creationId xmlns:a16="http://schemas.microsoft.com/office/drawing/2014/main" id="{696B5135-AD47-48F0-9BC1-13DE3797EC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62210" y="3628666"/>
                <a:ext cx="36640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689F263-3DC2-4C96-8E1E-98A0182027CE}"/>
                </a:ext>
              </a:extLst>
            </p:cNvPr>
            <p:cNvSpPr txBox="1"/>
            <p:nvPr/>
          </p:nvSpPr>
          <p:spPr>
            <a:xfrm>
              <a:off x="3614364" y="4352440"/>
              <a:ext cx="192280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00" dirty="0">
                  <a:solidFill>
                    <a:schemeClr val="bg1">
                      <a:alpha val="67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采掘业是从自然界直接开采各种原料、燃料的工业部门，各种金属和非金属矿（如煤炭、铁矿、石油与天然气、化学矿等）采选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9FC9678E-88DD-465F-9EB8-9DB36F15529B}"/>
                </a:ext>
              </a:extLst>
            </p:cNvPr>
            <p:cNvGrpSpPr/>
            <p:nvPr/>
          </p:nvGrpSpPr>
          <p:grpSpPr>
            <a:xfrm>
              <a:off x="2575552" y="3168764"/>
              <a:ext cx="20586" cy="289096"/>
              <a:chOff x="2059781" y="2740819"/>
              <a:chExt cx="9651" cy="294863"/>
            </a:xfrm>
          </p:grpSpPr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5111A7AC-C125-4536-A873-288502A705F3}"/>
                  </a:ext>
                </a:extLst>
              </p:cNvPr>
              <p:cNvCxnSpPr/>
              <p:nvPr/>
            </p:nvCxnSpPr>
            <p:spPr>
              <a:xfrm>
                <a:off x="2059781" y="2740819"/>
                <a:ext cx="0" cy="294863"/>
              </a:xfrm>
              <a:prstGeom prst="line">
                <a:avLst/>
              </a:prstGeom>
              <a:ln w="12700">
                <a:solidFill>
                  <a:schemeClr val="bg1">
                    <a:alpha val="6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4" name="直接连接符 433">
                <a:extLst>
                  <a:ext uri="{FF2B5EF4-FFF2-40B4-BE49-F238E27FC236}">
                    <a16:creationId xmlns:a16="http://schemas.microsoft.com/office/drawing/2014/main" id="{32D042D0-CE63-4F5A-A44E-268A57D9E6FF}"/>
                  </a:ext>
                </a:extLst>
              </p:cNvPr>
              <p:cNvCxnSpPr/>
              <p:nvPr/>
            </p:nvCxnSpPr>
            <p:spPr>
              <a:xfrm>
                <a:off x="2069432" y="2740819"/>
                <a:ext cx="0" cy="294863"/>
              </a:xfrm>
              <a:prstGeom prst="line">
                <a:avLst/>
              </a:prstGeom>
              <a:ln w="6350">
                <a:solidFill>
                  <a:schemeClr val="bg1">
                    <a:alpha val="6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36" name="直接连接符 435">
            <a:extLst>
              <a:ext uri="{FF2B5EF4-FFF2-40B4-BE49-F238E27FC236}">
                <a16:creationId xmlns:a16="http://schemas.microsoft.com/office/drawing/2014/main" id="{AEA9CA30-315E-4B92-ABD2-B6065BBD3BEB}"/>
              </a:ext>
            </a:extLst>
          </p:cNvPr>
          <p:cNvCxnSpPr/>
          <p:nvPr/>
        </p:nvCxnSpPr>
        <p:spPr>
          <a:xfrm>
            <a:off x="1461987" y="4515778"/>
            <a:ext cx="0" cy="289096"/>
          </a:xfrm>
          <a:prstGeom prst="line">
            <a:avLst/>
          </a:prstGeom>
          <a:ln w="12700">
            <a:solidFill>
              <a:schemeClr val="bg1"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直接连接符 436">
            <a:extLst>
              <a:ext uri="{FF2B5EF4-FFF2-40B4-BE49-F238E27FC236}">
                <a16:creationId xmlns:a16="http://schemas.microsoft.com/office/drawing/2014/main" id="{DF245D08-5611-4FB5-91B7-A6C9016080C3}"/>
              </a:ext>
            </a:extLst>
          </p:cNvPr>
          <p:cNvCxnSpPr/>
          <p:nvPr/>
        </p:nvCxnSpPr>
        <p:spPr>
          <a:xfrm>
            <a:off x="1482573" y="4515778"/>
            <a:ext cx="0" cy="289096"/>
          </a:xfrm>
          <a:prstGeom prst="line">
            <a:avLst/>
          </a:prstGeom>
          <a:ln w="6350">
            <a:solidFill>
              <a:schemeClr val="bg1"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0CB0FD8A-A612-41DB-AC35-E5163FFDCDDC}"/>
              </a:ext>
            </a:extLst>
          </p:cNvPr>
          <p:cNvSpPr/>
          <p:nvPr/>
        </p:nvSpPr>
        <p:spPr>
          <a:xfrm>
            <a:off x="0" y="0"/>
            <a:ext cx="5357548" cy="283529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4" name="矩形 353">
            <a:extLst>
              <a:ext uri="{FF2B5EF4-FFF2-40B4-BE49-F238E27FC236}">
                <a16:creationId xmlns:a16="http://schemas.microsoft.com/office/drawing/2014/main" id="{A4DC54A2-72C3-47D8-9EE9-81C4DED411FA}"/>
              </a:ext>
            </a:extLst>
          </p:cNvPr>
          <p:cNvSpPr/>
          <p:nvPr/>
        </p:nvSpPr>
        <p:spPr>
          <a:xfrm>
            <a:off x="6836053" y="0"/>
            <a:ext cx="5355950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722A58C9-0C0C-42AB-861D-C9D17640D720}"/>
              </a:ext>
            </a:extLst>
          </p:cNvPr>
          <p:cNvSpPr/>
          <p:nvPr/>
        </p:nvSpPr>
        <p:spPr>
          <a:xfrm rot="10800000">
            <a:off x="5357588" y="-2"/>
            <a:ext cx="1478464" cy="564348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2">
                  <a:lumMod val="10000"/>
                  <a:alpha val="4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0" name="Freeform 79">
            <a:extLst>
              <a:ext uri="{FF2B5EF4-FFF2-40B4-BE49-F238E27FC236}">
                <a16:creationId xmlns:a16="http://schemas.microsoft.com/office/drawing/2014/main" id="{6EAE365B-22E0-4B5F-951E-18286A99216A}"/>
              </a:ext>
            </a:extLst>
          </p:cNvPr>
          <p:cNvSpPr>
            <a:spLocks noEditPoints="1"/>
          </p:cNvSpPr>
          <p:nvPr/>
        </p:nvSpPr>
        <p:spPr bwMode="auto">
          <a:xfrm>
            <a:off x="5794030" y="347616"/>
            <a:ext cx="120818" cy="120818"/>
          </a:xfrm>
          <a:custGeom>
            <a:avLst/>
            <a:gdLst>
              <a:gd name="T0" fmla="*/ 131 w 131"/>
              <a:gd name="T1" fmla="*/ 66 h 131"/>
              <a:gd name="T2" fmla="*/ 0 w 131"/>
              <a:gd name="T3" fmla="*/ 66 h 131"/>
              <a:gd name="T4" fmla="*/ 102 w 131"/>
              <a:gd name="T5" fmla="*/ 18 h 131"/>
              <a:gd name="T6" fmla="*/ 123 w 131"/>
              <a:gd name="T7" fmla="*/ 49 h 131"/>
              <a:gd name="T8" fmla="*/ 110 w 131"/>
              <a:gd name="T9" fmla="*/ 55 h 131"/>
              <a:gd name="T10" fmla="*/ 108 w 131"/>
              <a:gd name="T11" fmla="*/ 58 h 131"/>
              <a:gd name="T12" fmla="*/ 100 w 131"/>
              <a:gd name="T13" fmla="*/ 48 h 131"/>
              <a:gd name="T14" fmla="*/ 87 w 131"/>
              <a:gd name="T15" fmla="*/ 46 h 131"/>
              <a:gd name="T16" fmla="*/ 92 w 131"/>
              <a:gd name="T17" fmla="*/ 59 h 131"/>
              <a:gd name="T18" fmla="*/ 95 w 131"/>
              <a:gd name="T19" fmla="*/ 67 h 131"/>
              <a:gd name="T20" fmla="*/ 88 w 131"/>
              <a:gd name="T21" fmla="*/ 83 h 131"/>
              <a:gd name="T22" fmla="*/ 83 w 131"/>
              <a:gd name="T23" fmla="*/ 84 h 131"/>
              <a:gd name="T24" fmla="*/ 75 w 131"/>
              <a:gd name="T25" fmla="*/ 67 h 131"/>
              <a:gd name="T26" fmla="*/ 71 w 131"/>
              <a:gd name="T27" fmla="*/ 64 h 131"/>
              <a:gd name="T28" fmla="*/ 71 w 131"/>
              <a:gd name="T29" fmla="*/ 53 h 131"/>
              <a:gd name="T30" fmla="*/ 79 w 131"/>
              <a:gd name="T31" fmla="*/ 48 h 131"/>
              <a:gd name="T32" fmla="*/ 73 w 131"/>
              <a:gd name="T33" fmla="*/ 40 h 131"/>
              <a:gd name="T34" fmla="*/ 69 w 131"/>
              <a:gd name="T35" fmla="*/ 29 h 131"/>
              <a:gd name="T36" fmla="*/ 77 w 131"/>
              <a:gd name="T37" fmla="*/ 22 h 131"/>
              <a:gd name="T38" fmla="*/ 96 w 131"/>
              <a:gd name="T39" fmla="*/ 18 h 131"/>
              <a:gd name="T40" fmla="*/ 32 w 131"/>
              <a:gd name="T41" fmla="*/ 16 h 131"/>
              <a:gd name="T42" fmla="*/ 43 w 131"/>
              <a:gd name="T43" fmla="*/ 18 h 131"/>
              <a:gd name="T44" fmla="*/ 46 w 131"/>
              <a:gd name="T45" fmla="*/ 19 h 131"/>
              <a:gd name="T46" fmla="*/ 45 w 131"/>
              <a:gd name="T47" fmla="*/ 27 h 131"/>
              <a:gd name="T48" fmla="*/ 32 w 131"/>
              <a:gd name="T49" fmla="*/ 36 h 131"/>
              <a:gd name="T50" fmla="*/ 20 w 131"/>
              <a:gd name="T51" fmla="*/ 49 h 131"/>
              <a:gd name="T52" fmla="*/ 12 w 131"/>
              <a:gd name="T53" fmla="*/ 59 h 131"/>
              <a:gd name="T54" fmla="*/ 8 w 131"/>
              <a:gd name="T55" fmla="*/ 52 h 131"/>
              <a:gd name="T56" fmla="*/ 6 w 131"/>
              <a:gd name="T57" fmla="*/ 60 h 131"/>
              <a:gd name="T58" fmla="*/ 12 w 131"/>
              <a:gd name="T59" fmla="*/ 67 h 131"/>
              <a:gd name="T60" fmla="*/ 16 w 131"/>
              <a:gd name="T61" fmla="*/ 64 h 131"/>
              <a:gd name="T62" fmla="*/ 25 w 131"/>
              <a:gd name="T63" fmla="*/ 52 h 131"/>
              <a:gd name="T64" fmla="*/ 35 w 131"/>
              <a:gd name="T65" fmla="*/ 40 h 131"/>
              <a:gd name="T66" fmla="*/ 48 w 131"/>
              <a:gd name="T67" fmla="*/ 31 h 131"/>
              <a:gd name="T68" fmla="*/ 50 w 131"/>
              <a:gd name="T69" fmla="*/ 22 h 131"/>
              <a:gd name="T70" fmla="*/ 44 w 131"/>
              <a:gd name="T71" fmla="*/ 12 h 131"/>
              <a:gd name="T72" fmla="*/ 66 w 131"/>
              <a:gd name="T73" fmla="*/ 6 h 131"/>
              <a:gd name="T74" fmla="*/ 83 w 131"/>
              <a:gd name="T75" fmla="*/ 14 h 131"/>
              <a:gd name="T76" fmla="*/ 67 w 131"/>
              <a:gd name="T77" fmla="*/ 21 h 131"/>
              <a:gd name="T78" fmla="*/ 65 w 131"/>
              <a:gd name="T79" fmla="*/ 38 h 131"/>
              <a:gd name="T80" fmla="*/ 73 w 131"/>
              <a:gd name="T81" fmla="*/ 46 h 131"/>
              <a:gd name="T82" fmla="*/ 64 w 131"/>
              <a:gd name="T83" fmla="*/ 57 h 131"/>
              <a:gd name="T84" fmla="*/ 75 w 131"/>
              <a:gd name="T85" fmla="*/ 73 h 131"/>
              <a:gd name="T86" fmla="*/ 77 w 131"/>
              <a:gd name="T87" fmla="*/ 75 h 131"/>
              <a:gd name="T88" fmla="*/ 81 w 131"/>
              <a:gd name="T89" fmla="*/ 91 h 131"/>
              <a:gd name="T90" fmla="*/ 85 w 131"/>
              <a:gd name="T91" fmla="*/ 92 h 131"/>
              <a:gd name="T92" fmla="*/ 97 w 131"/>
              <a:gd name="T93" fmla="*/ 76 h 131"/>
              <a:gd name="T94" fmla="*/ 100 w 131"/>
              <a:gd name="T95" fmla="*/ 62 h 131"/>
              <a:gd name="T96" fmla="*/ 92 w 131"/>
              <a:gd name="T97" fmla="*/ 50 h 131"/>
              <a:gd name="T98" fmla="*/ 92 w 131"/>
              <a:gd name="T99" fmla="*/ 49 h 131"/>
              <a:gd name="T100" fmla="*/ 100 w 131"/>
              <a:gd name="T101" fmla="*/ 56 h 131"/>
              <a:gd name="T102" fmla="*/ 114 w 131"/>
              <a:gd name="T103" fmla="*/ 63 h 131"/>
              <a:gd name="T104" fmla="*/ 116 w 131"/>
              <a:gd name="T105" fmla="*/ 51 h 131"/>
              <a:gd name="T106" fmla="*/ 125 w 131"/>
              <a:gd name="T107" fmla="*/ 57 h 131"/>
              <a:gd name="T108" fmla="*/ 66 w 131"/>
              <a:gd name="T109" fmla="*/ 126 h 131"/>
              <a:gd name="T110" fmla="*/ 6 w 131"/>
              <a:gd name="T111" fmla="*/ 6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1" h="131">
                <a:moveTo>
                  <a:pt x="66" y="131"/>
                </a:moveTo>
                <a:cubicBezTo>
                  <a:pt x="102" y="131"/>
                  <a:pt x="131" y="102"/>
                  <a:pt x="131" y="66"/>
                </a:cubicBezTo>
                <a:cubicBezTo>
                  <a:pt x="131" y="30"/>
                  <a:pt x="102" y="0"/>
                  <a:pt x="66" y="0"/>
                </a:cubicBezTo>
                <a:cubicBezTo>
                  <a:pt x="30" y="0"/>
                  <a:pt x="0" y="30"/>
                  <a:pt x="0" y="66"/>
                </a:cubicBezTo>
                <a:cubicBezTo>
                  <a:pt x="0" y="102"/>
                  <a:pt x="30" y="131"/>
                  <a:pt x="66" y="131"/>
                </a:cubicBezTo>
                <a:close/>
                <a:moveTo>
                  <a:pt x="102" y="18"/>
                </a:moveTo>
                <a:cubicBezTo>
                  <a:pt x="112" y="26"/>
                  <a:pt x="120" y="37"/>
                  <a:pt x="123" y="49"/>
                </a:cubicBezTo>
                <a:cubicBezTo>
                  <a:pt x="123" y="49"/>
                  <a:pt x="123" y="49"/>
                  <a:pt x="123" y="49"/>
                </a:cubicBezTo>
                <a:cubicBezTo>
                  <a:pt x="121" y="46"/>
                  <a:pt x="116" y="44"/>
                  <a:pt x="113" y="46"/>
                </a:cubicBezTo>
                <a:cubicBezTo>
                  <a:pt x="110" y="47"/>
                  <a:pt x="109" y="51"/>
                  <a:pt x="110" y="55"/>
                </a:cubicBezTo>
                <a:cubicBezTo>
                  <a:pt x="110" y="57"/>
                  <a:pt x="110" y="58"/>
                  <a:pt x="110" y="59"/>
                </a:cubicBezTo>
                <a:cubicBezTo>
                  <a:pt x="109" y="59"/>
                  <a:pt x="109" y="59"/>
                  <a:pt x="108" y="58"/>
                </a:cubicBezTo>
                <a:cubicBezTo>
                  <a:pt x="107" y="57"/>
                  <a:pt x="105" y="55"/>
                  <a:pt x="105" y="54"/>
                </a:cubicBezTo>
                <a:cubicBezTo>
                  <a:pt x="104" y="52"/>
                  <a:pt x="102" y="50"/>
                  <a:pt x="100" y="48"/>
                </a:cubicBezTo>
                <a:cubicBezTo>
                  <a:pt x="99" y="47"/>
                  <a:pt x="96" y="45"/>
                  <a:pt x="95" y="44"/>
                </a:cubicBezTo>
                <a:cubicBezTo>
                  <a:pt x="92" y="43"/>
                  <a:pt x="88" y="43"/>
                  <a:pt x="87" y="46"/>
                </a:cubicBezTo>
                <a:cubicBezTo>
                  <a:pt x="85" y="48"/>
                  <a:pt x="85" y="52"/>
                  <a:pt x="88" y="54"/>
                </a:cubicBezTo>
                <a:cubicBezTo>
                  <a:pt x="89" y="55"/>
                  <a:pt x="91" y="57"/>
                  <a:pt x="92" y="59"/>
                </a:cubicBezTo>
                <a:cubicBezTo>
                  <a:pt x="93" y="60"/>
                  <a:pt x="94" y="62"/>
                  <a:pt x="95" y="64"/>
                </a:cubicBezTo>
                <a:cubicBezTo>
                  <a:pt x="95" y="65"/>
                  <a:pt x="95" y="66"/>
                  <a:pt x="95" y="67"/>
                </a:cubicBezTo>
                <a:cubicBezTo>
                  <a:pt x="93" y="69"/>
                  <a:pt x="92" y="73"/>
                  <a:pt x="91" y="76"/>
                </a:cubicBezTo>
                <a:cubicBezTo>
                  <a:pt x="91" y="78"/>
                  <a:pt x="89" y="81"/>
                  <a:pt x="88" y="83"/>
                </a:cubicBezTo>
                <a:cubicBezTo>
                  <a:pt x="87" y="84"/>
                  <a:pt x="85" y="86"/>
                  <a:pt x="84" y="86"/>
                </a:cubicBezTo>
                <a:cubicBezTo>
                  <a:pt x="84" y="86"/>
                  <a:pt x="83" y="85"/>
                  <a:pt x="83" y="84"/>
                </a:cubicBezTo>
                <a:cubicBezTo>
                  <a:pt x="83" y="80"/>
                  <a:pt x="83" y="75"/>
                  <a:pt x="82" y="72"/>
                </a:cubicBezTo>
                <a:cubicBezTo>
                  <a:pt x="80" y="70"/>
                  <a:pt x="78" y="67"/>
                  <a:pt x="75" y="67"/>
                </a:cubicBezTo>
                <a:cubicBezTo>
                  <a:pt x="75" y="67"/>
                  <a:pt x="75" y="67"/>
                  <a:pt x="75" y="67"/>
                </a:cubicBezTo>
                <a:cubicBezTo>
                  <a:pt x="74" y="67"/>
                  <a:pt x="73" y="66"/>
                  <a:pt x="71" y="64"/>
                </a:cubicBezTo>
                <a:cubicBezTo>
                  <a:pt x="70" y="62"/>
                  <a:pt x="69" y="59"/>
                  <a:pt x="69" y="58"/>
                </a:cubicBezTo>
                <a:cubicBezTo>
                  <a:pt x="69" y="56"/>
                  <a:pt x="71" y="54"/>
                  <a:pt x="71" y="53"/>
                </a:cubicBezTo>
                <a:cubicBezTo>
                  <a:pt x="73" y="53"/>
                  <a:pt x="75" y="51"/>
                  <a:pt x="76" y="51"/>
                </a:cubicBezTo>
                <a:cubicBezTo>
                  <a:pt x="78" y="50"/>
                  <a:pt x="78" y="49"/>
                  <a:pt x="79" y="48"/>
                </a:cubicBezTo>
                <a:cubicBezTo>
                  <a:pt x="79" y="47"/>
                  <a:pt x="79" y="45"/>
                  <a:pt x="78" y="44"/>
                </a:cubicBezTo>
                <a:cubicBezTo>
                  <a:pt x="77" y="42"/>
                  <a:pt x="74" y="40"/>
                  <a:pt x="73" y="40"/>
                </a:cubicBezTo>
                <a:cubicBezTo>
                  <a:pt x="72" y="39"/>
                  <a:pt x="71" y="38"/>
                  <a:pt x="70" y="36"/>
                </a:cubicBezTo>
                <a:cubicBezTo>
                  <a:pt x="69" y="34"/>
                  <a:pt x="69" y="31"/>
                  <a:pt x="69" y="29"/>
                </a:cubicBezTo>
                <a:cubicBezTo>
                  <a:pt x="69" y="28"/>
                  <a:pt x="70" y="26"/>
                  <a:pt x="71" y="26"/>
                </a:cubicBezTo>
                <a:cubicBezTo>
                  <a:pt x="72" y="25"/>
                  <a:pt x="75" y="23"/>
                  <a:pt x="77" y="22"/>
                </a:cubicBezTo>
                <a:cubicBezTo>
                  <a:pt x="78" y="21"/>
                  <a:pt x="82" y="20"/>
                  <a:pt x="85" y="19"/>
                </a:cubicBezTo>
                <a:cubicBezTo>
                  <a:pt x="87" y="19"/>
                  <a:pt x="93" y="18"/>
                  <a:pt x="96" y="18"/>
                </a:cubicBezTo>
                <a:lnTo>
                  <a:pt x="102" y="18"/>
                </a:lnTo>
                <a:close/>
                <a:moveTo>
                  <a:pt x="32" y="16"/>
                </a:moveTo>
                <a:cubicBezTo>
                  <a:pt x="35" y="17"/>
                  <a:pt x="35" y="17"/>
                  <a:pt x="35" y="17"/>
                </a:cubicBezTo>
                <a:cubicBezTo>
                  <a:pt x="37" y="17"/>
                  <a:pt x="41" y="17"/>
                  <a:pt x="43" y="18"/>
                </a:cubicBezTo>
                <a:cubicBezTo>
                  <a:pt x="45" y="18"/>
                  <a:pt x="46" y="18"/>
                  <a:pt x="46" y="18"/>
                </a:cubicBezTo>
                <a:cubicBezTo>
                  <a:pt x="46" y="19"/>
                  <a:pt x="46" y="19"/>
                  <a:pt x="46" y="19"/>
                </a:cubicBezTo>
                <a:cubicBezTo>
                  <a:pt x="45" y="21"/>
                  <a:pt x="44" y="24"/>
                  <a:pt x="46" y="26"/>
                </a:cubicBezTo>
                <a:cubicBezTo>
                  <a:pt x="46" y="26"/>
                  <a:pt x="45" y="27"/>
                  <a:pt x="45" y="27"/>
                </a:cubicBezTo>
                <a:cubicBezTo>
                  <a:pt x="43" y="28"/>
                  <a:pt x="41" y="30"/>
                  <a:pt x="39" y="31"/>
                </a:cubicBezTo>
                <a:cubicBezTo>
                  <a:pt x="37" y="32"/>
                  <a:pt x="34" y="34"/>
                  <a:pt x="32" y="36"/>
                </a:cubicBezTo>
                <a:cubicBezTo>
                  <a:pt x="29" y="37"/>
                  <a:pt x="26" y="40"/>
                  <a:pt x="25" y="42"/>
                </a:cubicBezTo>
                <a:cubicBezTo>
                  <a:pt x="23" y="44"/>
                  <a:pt x="21" y="47"/>
                  <a:pt x="20" y="49"/>
                </a:cubicBezTo>
                <a:cubicBezTo>
                  <a:pt x="19" y="51"/>
                  <a:pt x="17" y="54"/>
                  <a:pt x="15" y="56"/>
                </a:cubicBezTo>
                <a:cubicBezTo>
                  <a:pt x="14" y="57"/>
                  <a:pt x="13" y="58"/>
                  <a:pt x="12" y="59"/>
                </a:cubicBezTo>
                <a:cubicBezTo>
                  <a:pt x="11" y="57"/>
                  <a:pt x="10" y="56"/>
                  <a:pt x="9" y="55"/>
                </a:cubicBezTo>
                <a:cubicBezTo>
                  <a:pt x="8" y="52"/>
                  <a:pt x="8" y="52"/>
                  <a:pt x="8" y="52"/>
                </a:cubicBezTo>
                <a:cubicBezTo>
                  <a:pt x="11" y="37"/>
                  <a:pt x="20" y="25"/>
                  <a:pt x="32" y="16"/>
                </a:cubicBezTo>
                <a:close/>
                <a:moveTo>
                  <a:pt x="6" y="60"/>
                </a:moveTo>
                <a:cubicBezTo>
                  <a:pt x="7" y="61"/>
                  <a:pt x="8" y="63"/>
                  <a:pt x="8" y="64"/>
                </a:cubicBezTo>
                <a:cubicBezTo>
                  <a:pt x="10" y="66"/>
                  <a:pt x="11" y="67"/>
                  <a:pt x="12" y="67"/>
                </a:cubicBezTo>
                <a:cubicBezTo>
                  <a:pt x="12" y="67"/>
                  <a:pt x="13" y="67"/>
                  <a:pt x="13" y="67"/>
                </a:cubicBezTo>
                <a:cubicBezTo>
                  <a:pt x="14" y="67"/>
                  <a:pt x="15" y="66"/>
                  <a:pt x="16" y="64"/>
                </a:cubicBezTo>
                <a:cubicBezTo>
                  <a:pt x="16" y="64"/>
                  <a:pt x="17" y="61"/>
                  <a:pt x="19" y="59"/>
                </a:cubicBezTo>
                <a:cubicBezTo>
                  <a:pt x="21" y="57"/>
                  <a:pt x="24" y="54"/>
                  <a:pt x="25" y="52"/>
                </a:cubicBezTo>
                <a:cubicBezTo>
                  <a:pt x="26" y="50"/>
                  <a:pt x="28" y="47"/>
                  <a:pt x="29" y="46"/>
                </a:cubicBezTo>
                <a:cubicBezTo>
                  <a:pt x="30" y="44"/>
                  <a:pt x="33" y="42"/>
                  <a:pt x="35" y="40"/>
                </a:cubicBezTo>
                <a:cubicBezTo>
                  <a:pt x="37" y="39"/>
                  <a:pt x="40" y="37"/>
                  <a:pt x="42" y="36"/>
                </a:cubicBezTo>
                <a:cubicBezTo>
                  <a:pt x="44" y="35"/>
                  <a:pt x="47" y="33"/>
                  <a:pt x="48" y="31"/>
                </a:cubicBezTo>
                <a:cubicBezTo>
                  <a:pt x="51" y="29"/>
                  <a:pt x="52" y="26"/>
                  <a:pt x="51" y="23"/>
                </a:cubicBezTo>
                <a:cubicBezTo>
                  <a:pt x="50" y="23"/>
                  <a:pt x="50" y="22"/>
                  <a:pt x="50" y="22"/>
                </a:cubicBezTo>
                <a:cubicBezTo>
                  <a:pt x="52" y="21"/>
                  <a:pt x="52" y="18"/>
                  <a:pt x="51" y="16"/>
                </a:cubicBezTo>
                <a:cubicBezTo>
                  <a:pt x="50" y="14"/>
                  <a:pt x="47" y="12"/>
                  <a:pt x="44" y="12"/>
                </a:cubicBezTo>
                <a:cubicBezTo>
                  <a:pt x="43" y="12"/>
                  <a:pt x="42" y="12"/>
                  <a:pt x="40" y="12"/>
                </a:cubicBezTo>
                <a:cubicBezTo>
                  <a:pt x="48" y="8"/>
                  <a:pt x="57" y="6"/>
                  <a:pt x="66" y="6"/>
                </a:cubicBezTo>
                <a:cubicBezTo>
                  <a:pt x="76" y="6"/>
                  <a:pt x="85" y="8"/>
                  <a:pt x="93" y="13"/>
                </a:cubicBezTo>
                <a:cubicBezTo>
                  <a:pt x="90" y="13"/>
                  <a:pt x="86" y="13"/>
                  <a:pt x="83" y="14"/>
                </a:cubicBezTo>
                <a:cubicBezTo>
                  <a:pt x="80" y="15"/>
                  <a:pt x="76" y="16"/>
                  <a:pt x="74" y="17"/>
                </a:cubicBezTo>
                <a:cubicBezTo>
                  <a:pt x="72" y="18"/>
                  <a:pt x="69" y="20"/>
                  <a:pt x="67" y="21"/>
                </a:cubicBezTo>
                <a:cubicBezTo>
                  <a:pt x="65" y="23"/>
                  <a:pt x="63" y="26"/>
                  <a:pt x="63" y="29"/>
                </a:cubicBezTo>
                <a:cubicBezTo>
                  <a:pt x="63" y="32"/>
                  <a:pt x="64" y="36"/>
                  <a:pt x="65" y="38"/>
                </a:cubicBezTo>
                <a:cubicBezTo>
                  <a:pt x="66" y="41"/>
                  <a:pt x="68" y="44"/>
                  <a:pt x="71" y="45"/>
                </a:cubicBezTo>
                <a:cubicBezTo>
                  <a:pt x="71" y="45"/>
                  <a:pt x="72" y="46"/>
                  <a:pt x="73" y="46"/>
                </a:cubicBezTo>
                <a:cubicBezTo>
                  <a:pt x="72" y="47"/>
                  <a:pt x="70" y="48"/>
                  <a:pt x="69" y="49"/>
                </a:cubicBezTo>
                <a:cubicBezTo>
                  <a:pt x="66" y="50"/>
                  <a:pt x="64" y="54"/>
                  <a:pt x="64" y="57"/>
                </a:cubicBezTo>
                <a:cubicBezTo>
                  <a:pt x="63" y="60"/>
                  <a:pt x="65" y="65"/>
                  <a:pt x="67" y="67"/>
                </a:cubicBezTo>
                <a:cubicBezTo>
                  <a:pt x="69" y="70"/>
                  <a:pt x="72" y="73"/>
                  <a:pt x="75" y="73"/>
                </a:cubicBezTo>
                <a:cubicBezTo>
                  <a:pt x="75" y="73"/>
                  <a:pt x="75" y="73"/>
                  <a:pt x="75" y="73"/>
                </a:cubicBezTo>
                <a:cubicBezTo>
                  <a:pt x="75" y="73"/>
                  <a:pt x="76" y="74"/>
                  <a:pt x="77" y="75"/>
                </a:cubicBezTo>
                <a:cubicBezTo>
                  <a:pt x="77" y="76"/>
                  <a:pt x="78" y="80"/>
                  <a:pt x="78" y="84"/>
                </a:cubicBezTo>
                <a:cubicBezTo>
                  <a:pt x="78" y="87"/>
                  <a:pt x="79" y="90"/>
                  <a:pt x="81" y="91"/>
                </a:cubicBezTo>
                <a:cubicBezTo>
                  <a:pt x="82" y="92"/>
                  <a:pt x="83" y="92"/>
                  <a:pt x="84" y="92"/>
                </a:cubicBezTo>
                <a:cubicBezTo>
                  <a:pt x="84" y="92"/>
                  <a:pt x="85" y="92"/>
                  <a:pt x="85" y="92"/>
                </a:cubicBezTo>
                <a:cubicBezTo>
                  <a:pt x="88" y="91"/>
                  <a:pt x="91" y="89"/>
                  <a:pt x="93" y="86"/>
                </a:cubicBezTo>
                <a:cubicBezTo>
                  <a:pt x="94" y="84"/>
                  <a:pt x="96" y="80"/>
                  <a:pt x="97" y="76"/>
                </a:cubicBezTo>
                <a:cubicBezTo>
                  <a:pt x="97" y="74"/>
                  <a:pt x="98" y="71"/>
                  <a:pt x="99" y="71"/>
                </a:cubicBezTo>
                <a:cubicBezTo>
                  <a:pt x="101" y="69"/>
                  <a:pt x="101" y="65"/>
                  <a:pt x="100" y="62"/>
                </a:cubicBezTo>
                <a:cubicBezTo>
                  <a:pt x="100" y="60"/>
                  <a:pt x="98" y="57"/>
                  <a:pt x="96" y="55"/>
                </a:cubicBezTo>
                <a:cubicBezTo>
                  <a:pt x="95" y="54"/>
                  <a:pt x="93" y="51"/>
                  <a:pt x="92" y="50"/>
                </a:cubicBezTo>
                <a:cubicBezTo>
                  <a:pt x="91" y="50"/>
                  <a:pt x="91" y="49"/>
                  <a:pt x="91" y="49"/>
                </a:cubicBezTo>
                <a:cubicBezTo>
                  <a:pt x="91" y="49"/>
                  <a:pt x="92" y="49"/>
                  <a:pt x="92" y="49"/>
                </a:cubicBezTo>
                <a:cubicBezTo>
                  <a:pt x="93" y="50"/>
                  <a:pt x="95" y="52"/>
                  <a:pt x="97" y="53"/>
                </a:cubicBezTo>
                <a:cubicBezTo>
                  <a:pt x="98" y="54"/>
                  <a:pt x="99" y="56"/>
                  <a:pt x="100" y="56"/>
                </a:cubicBezTo>
                <a:cubicBezTo>
                  <a:pt x="100" y="58"/>
                  <a:pt x="103" y="61"/>
                  <a:pt x="105" y="63"/>
                </a:cubicBezTo>
                <a:cubicBezTo>
                  <a:pt x="108" y="65"/>
                  <a:pt x="112" y="66"/>
                  <a:pt x="114" y="63"/>
                </a:cubicBezTo>
                <a:cubicBezTo>
                  <a:pt x="115" y="61"/>
                  <a:pt x="116" y="57"/>
                  <a:pt x="115" y="54"/>
                </a:cubicBezTo>
                <a:cubicBezTo>
                  <a:pt x="115" y="52"/>
                  <a:pt x="115" y="51"/>
                  <a:pt x="116" y="51"/>
                </a:cubicBezTo>
                <a:cubicBezTo>
                  <a:pt x="116" y="51"/>
                  <a:pt x="118" y="51"/>
                  <a:pt x="119" y="52"/>
                </a:cubicBezTo>
                <a:cubicBezTo>
                  <a:pt x="120" y="53"/>
                  <a:pt x="123" y="56"/>
                  <a:pt x="125" y="57"/>
                </a:cubicBezTo>
                <a:cubicBezTo>
                  <a:pt x="125" y="60"/>
                  <a:pt x="126" y="63"/>
                  <a:pt x="126" y="66"/>
                </a:cubicBezTo>
                <a:cubicBezTo>
                  <a:pt x="126" y="99"/>
                  <a:pt x="99" y="126"/>
                  <a:pt x="66" y="126"/>
                </a:cubicBezTo>
                <a:cubicBezTo>
                  <a:pt x="33" y="126"/>
                  <a:pt x="6" y="99"/>
                  <a:pt x="6" y="66"/>
                </a:cubicBezTo>
                <a:cubicBezTo>
                  <a:pt x="6" y="64"/>
                  <a:pt x="6" y="62"/>
                  <a:pt x="6" y="6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DBCFED4-F1CB-4BD8-9EE8-5CE10E4840C0}"/>
              </a:ext>
            </a:extLst>
          </p:cNvPr>
          <p:cNvSpPr txBox="1"/>
          <p:nvPr/>
        </p:nvSpPr>
        <p:spPr>
          <a:xfrm>
            <a:off x="5553680" y="7571"/>
            <a:ext cx="1106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苏尔古奇区</a:t>
            </a:r>
          </a:p>
        </p:txBody>
      </p:sp>
      <p:sp>
        <p:nvSpPr>
          <p:cNvPr id="357" name="文本框 356">
            <a:extLst>
              <a:ext uri="{FF2B5EF4-FFF2-40B4-BE49-F238E27FC236}">
                <a16:creationId xmlns:a16="http://schemas.microsoft.com/office/drawing/2014/main" id="{6439DD47-E88F-4484-ACB4-0533A4E99465}"/>
              </a:ext>
            </a:extLst>
          </p:cNvPr>
          <p:cNvSpPr txBox="1"/>
          <p:nvPr/>
        </p:nvSpPr>
        <p:spPr>
          <a:xfrm>
            <a:off x="5842757" y="295040"/>
            <a:ext cx="659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先遣哨站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0508451-7ABB-4F09-814C-B673FFDCAB8A}"/>
              </a:ext>
            </a:extLst>
          </p:cNvPr>
          <p:cNvGrpSpPr/>
          <p:nvPr/>
        </p:nvGrpSpPr>
        <p:grpSpPr>
          <a:xfrm flipV="1">
            <a:off x="5466058" y="227716"/>
            <a:ext cx="1270636" cy="55814"/>
            <a:chOff x="5630513" y="940594"/>
            <a:chExt cx="1041360" cy="0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3018676-40FB-408A-9295-D4EB137976B5}"/>
                </a:ext>
              </a:extLst>
            </p:cNvPr>
            <p:cNvCxnSpPr/>
            <p:nvPr/>
          </p:nvCxnSpPr>
          <p:spPr>
            <a:xfrm>
              <a:off x="5630513" y="940594"/>
              <a:ext cx="1037296" cy="0"/>
            </a:xfrm>
            <a:prstGeom prst="line">
              <a:avLst/>
            </a:prstGeom>
            <a:ln w="3175">
              <a:solidFill>
                <a:schemeClr val="bg1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C08C0CEB-6978-45AA-B370-DEE3CC7DEC53}"/>
                </a:ext>
              </a:extLst>
            </p:cNvPr>
            <p:cNvCxnSpPr>
              <a:cxnSpLocks/>
            </p:cNvCxnSpPr>
            <p:nvPr/>
          </p:nvCxnSpPr>
          <p:spPr>
            <a:xfrm>
              <a:off x="5630633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直接连接符 362">
              <a:extLst>
                <a:ext uri="{FF2B5EF4-FFF2-40B4-BE49-F238E27FC236}">
                  <a16:creationId xmlns:a16="http://schemas.microsoft.com/office/drawing/2014/main" id="{9F2478FD-2C0A-4638-BDEB-7A014819226D}"/>
                </a:ext>
              </a:extLst>
            </p:cNvPr>
            <p:cNvCxnSpPr>
              <a:cxnSpLocks/>
            </p:cNvCxnSpPr>
            <p:nvPr/>
          </p:nvCxnSpPr>
          <p:spPr>
            <a:xfrm>
              <a:off x="6624746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38E1BBC-80D0-4EC4-8123-6884D175722A}"/>
              </a:ext>
            </a:extLst>
          </p:cNvPr>
          <p:cNvGrpSpPr/>
          <p:nvPr/>
        </p:nvGrpSpPr>
        <p:grpSpPr>
          <a:xfrm>
            <a:off x="5987146" y="498332"/>
            <a:ext cx="217708" cy="86580"/>
            <a:chOff x="6015722" y="628035"/>
            <a:chExt cx="217708" cy="86580"/>
          </a:xfrm>
        </p:grpSpPr>
        <p:sp>
          <p:nvSpPr>
            <p:cNvPr id="366" name="Freeform 138">
              <a:extLst>
                <a:ext uri="{FF2B5EF4-FFF2-40B4-BE49-F238E27FC236}">
                  <a16:creationId xmlns:a16="http://schemas.microsoft.com/office/drawing/2014/main" id="{4F661460-BC8B-4214-92BD-1F9804FF7B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73140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138">
              <a:extLst>
                <a:ext uri="{FF2B5EF4-FFF2-40B4-BE49-F238E27FC236}">
                  <a16:creationId xmlns:a16="http://schemas.microsoft.com/office/drawing/2014/main" id="{DCC439D8-2579-49D4-9E0A-8A1338116A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0558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138">
              <a:extLst>
                <a:ext uri="{FF2B5EF4-FFF2-40B4-BE49-F238E27FC236}">
                  <a16:creationId xmlns:a16="http://schemas.microsoft.com/office/drawing/2014/main" id="{4E2D5C66-ABFD-487B-AFA4-79371B6ADC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87711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139">
              <a:extLst>
                <a:ext uri="{FF2B5EF4-FFF2-40B4-BE49-F238E27FC236}">
                  <a16:creationId xmlns:a16="http://schemas.microsoft.com/office/drawing/2014/main" id="{8924CF70-D4BA-4D57-9FF3-88CF1FC37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722" y="628035"/>
              <a:ext cx="45719" cy="86043"/>
            </a:xfrm>
            <a:custGeom>
              <a:avLst/>
              <a:gdLst>
                <a:gd name="T0" fmla="*/ 0 w 161"/>
                <a:gd name="T1" fmla="*/ 0 h 303"/>
                <a:gd name="T2" fmla="*/ 0 w 161"/>
                <a:gd name="T3" fmla="*/ 303 h 303"/>
                <a:gd name="T4" fmla="*/ 0 w 161"/>
                <a:gd name="T5" fmla="*/ 303 h 303"/>
                <a:gd name="T6" fmla="*/ 81 w 161"/>
                <a:gd name="T7" fmla="*/ 234 h 303"/>
                <a:gd name="T8" fmla="*/ 161 w 161"/>
                <a:gd name="T9" fmla="*/ 303 h 303"/>
                <a:gd name="T10" fmla="*/ 161 w 161"/>
                <a:gd name="T11" fmla="*/ 303 h 303"/>
                <a:gd name="T12" fmla="*/ 161 w 161"/>
                <a:gd name="T13" fmla="*/ 0 h 303"/>
                <a:gd name="T14" fmla="*/ 0 w 161"/>
                <a:gd name="T15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303">
                  <a:moveTo>
                    <a:pt x="0" y="0"/>
                  </a:moveTo>
                  <a:lnTo>
                    <a:pt x="0" y="303"/>
                  </a:lnTo>
                  <a:lnTo>
                    <a:pt x="0" y="303"/>
                  </a:lnTo>
                  <a:lnTo>
                    <a:pt x="81" y="234"/>
                  </a:lnTo>
                  <a:lnTo>
                    <a:pt x="161" y="303"/>
                  </a:lnTo>
                  <a:lnTo>
                    <a:pt x="161" y="303"/>
                  </a:lnTo>
                  <a:lnTo>
                    <a:pt x="16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38" name="组合 1037">
            <a:extLst>
              <a:ext uri="{FF2B5EF4-FFF2-40B4-BE49-F238E27FC236}">
                <a16:creationId xmlns:a16="http://schemas.microsoft.com/office/drawing/2014/main" id="{1036E5FD-4208-4FAA-9AF6-6599F330080F}"/>
              </a:ext>
            </a:extLst>
          </p:cNvPr>
          <p:cNvGrpSpPr/>
          <p:nvPr/>
        </p:nvGrpSpPr>
        <p:grpSpPr>
          <a:xfrm>
            <a:off x="3670524" y="-2383"/>
            <a:ext cx="922376" cy="293574"/>
            <a:chOff x="2652922" y="861787"/>
            <a:chExt cx="922376" cy="293574"/>
          </a:xfrm>
        </p:grpSpPr>
        <p:grpSp>
          <p:nvGrpSpPr>
            <p:cNvPr id="1037" name="组合 1036">
              <a:extLst>
                <a:ext uri="{FF2B5EF4-FFF2-40B4-BE49-F238E27FC236}">
                  <a16:creationId xmlns:a16="http://schemas.microsoft.com/office/drawing/2014/main" id="{75C6E9EF-8694-48B2-A52B-C811A5703474}"/>
                </a:ext>
              </a:extLst>
            </p:cNvPr>
            <p:cNvGrpSpPr/>
            <p:nvPr/>
          </p:nvGrpSpPr>
          <p:grpSpPr>
            <a:xfrm>
              <a:off x="2652922" y="861787"/>
              <a:ext cx="699428" cy="293574"/>
              <a:chOff x="2832607" y="477125"/>
              <a:chExt cx="953378" cy="400166"/>
            </a:xfrm>
          </p:grpSpPr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8B92670F-0FCD-4A1E-8CCC-12973252F372}"/>
                  </a:ext>
                </a:extLst>
              </p:cNvPr>
              <p:cNvGrpSpPr/>
              <p:nvPr/>
            </p:nvGrpSpPr>
            <p:grpSpPr>
              <a:xfrm>
                <a:off x="2832607" y="564347"/>
                <a:ext cx="199581" cy="215113"/>
                <a:chOff x="11028363" y="6192838"/>
                <a:chExt cx="407987" cy="439738"/>
              </a:xfrm>
            </p:grpSpPr>
            <p:sp>
              <p:nvSpPr>
                <p:cNvPr id="428" name="Freeform 529">
                  <a:extLst>
                    <a:ext uri="{FF2B5EF4-FFF2-40B4-BE49-F238E27FC236}">
                      <a16:creationId xmlns:a16="http://schemas.microsoft.com/office/drawing/2014/main" id="{A6B4D81E-FF48-470E-8724-B7A5C8C77F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64888" y="6324600"/>
                  <a:ext cx="36513" cy="39688"/>
                </a:xfrm>
                <a:custGeom>
                  <a:avLst/>
                  <a:gdLst>
                    <a:gd name="T0" fmla="*/ 0 w 11"/>
                    <a:gd name="T1" fmla="*/ 6 h 12"/>
                    <a:gd name="T2" fmla="*/ 6 w 11"/>
                    <a:gd name="T3" fmla="*/ 12 h 12"/>
                    <a:gd name="T4" fmla="*/ 11 w 11"/>
                    <a:gd name="T5" fmla="*/ 5 h 12"/>
                    <a:gd name="T6" fmla="*/ 5 w 11"/>
                    <a:gd name="T7" fmla="*/ 0 h 12"/>
                    <a:gd name="T8" fmla="*/ 0 w 11"/>
                    <a:gd name="T9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2">
                      <a:moveTo>
                        <a:pt x="0" y="6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7" y="9"/>
                        <a:pt x="9" y="7"/>
                        <a:pt x="11" y="5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2"/>
                        <a:pt x="2" y="4"/>
                        <a:pt x="0" y="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9" name="Freeform 530">
                  <a:extLst>
                    <a:ext uri="{FF2B5EF4-FFF2-40B4-BE49-F238E27FC236}">
                      <a16:creationId xmlns:a16="http://schemas.microsoft.com/office/drawing/2014/main" id="{A0FF65BE-8C43-4F1B-936A-F207B66A14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3313" y="6296025"/>
                  <a:ext cx="66675" cy="65088"/>
                </a:xfrm>
                <a:custGeom>
                  <a:avLst/>
                  <a:gdLst>
                    <a:gd name="T0" fmla="*/ 6 w 20"/>
                    <a:gd name="T1" fmla="*/ 20 h 20"/>
                    <a:gd name="T2" fmla="*/ 20 w 20"/>
                    <a:gd name="T3" fmla="*/ 6 h 20"/>
                    <a:gd name="T4" fmla="*/ 15 w 20"/>
                    <a:gd name="T5" fmla="*/ 0 h 20"/>
                    <a:gd name="T6" fmla="*/ 0 w 20"/>
                    <a:gd name="T7" fmla="*/ 14 h 20"/>
                    <a:gd name="T8" fmla="*/ 6 w 20"/>
                    <a:gd name="T9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6" y="20"/>
                      </a:move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18" y="4"/>
                        <a:pt x="16" y="2"/>
                        <a:pt x="15" y="0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3" y="15"/>
                        <a:pt x="5" y="17"/>
                        <a:pt x="6" y="2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0" name="Freeform 531">
                  <a:extLst>
                    <a:ext uri="{FF2B5EF4-FFF2-40B4-BE49-F238E27FC236}">
                      <a16:creationId xmlns:a16="http://schemas.microsoft.com/office/drawing/2014/main" id="{3E125E6D-E44B-4483-B177-CC64BCF000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9663" y="6411913"/>
                  <a:ext cx="53975" cy="46038"/>
                </a:xfrm>
                <a:custGeom>
                  <a:avLst/>
                  <a:gdLst>
                    <a:gd name="T0" fmla="*/ 16 w 16"/>
                    <a:gd name="T1" fmla="*/ 7 h 14"/>
                    <a:gd name="T2" fmla="*/ 5 w 16"/>
                    <a:gd name="T3" fmla="*/ 0 h 14"/>
                    <a:gd name="T4" fmla="*/ 0 w 16"/>
                    <a:gd name="T5" fmla="*/ 6 h 14"/>
                    <a:gd name="T6" fmla="*/ 11 w 16"/>
                    <a:gd name="T7" fmla="*/ 14 h 14"/>
                    <a:gd name="T8" fmla="*/ 16 w 16"/>
                    <a:gd name="T9" fmla="*/ 7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14">
                      <a:moveTo>
                        <a:pt x="16" y="7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2"/>
                        <a:pt x="2" y="5"/>
                        <a:pt x="0" y="6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2" y="12"/>
                        <a:pt x="14" y="9"/>
                        <a:pt x="16" y="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1" name="Freeform 532">
                  <a:extLst>
                    <a:ext uri="{FF2B5EF4-FFF2-40B4-BE49-F238E27FC236}">
                      <a16:creationId xmlns:a16="http://schemas.microsoft.com/office/drawing/2014/main" id="{A5DC919D-C91F-49C4-8F30-1DD4424288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25200" y="6424613"/>
                  <a:ext cx="85725" cy="100013"/>
                </a:xfrm>
                <a:custGeom>
                  <a:avLst/>
                  <a:gdLst>
                    <a:gd name="T0" fmla="*/ 20 w 26"/>
                    <a:gd name="T1" fmla="*/ 0 h 30"/>
                    <a:gd name="T2" fmla="*/ 0 w 26"/>
                    <a:gd name="T3" fmla="*/ 25 h 30"/>
                    <a:gd name="T4" fmla="*/ 6 w 26"/>
                    <a:gd name="T5" fmla="*/ 30 h 30"/>
                    <a:gd name="T6" fmla="*/ 26 w 26"/>
                    <a:gd name="T7" fmla="*/ 5 h 30"/>
                    <a:gd name="T8" fmla="*/ 20 w 26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6" h="30">
                      <a:moveTo>
                        <a:pt x="20" y="0"/>
                      </a:move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" y="26"/>
                        <a:pt x="4" y="28"/>
                        <a:pt x="6" y="30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3" y="4"/>
                        <a:pt x="21" y="2"/>
                        <a:pt x="2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2" name="Oval 533">
                  <a:extLst>
                    <a:ext uri="{FF2B5EF4-FFF2-40B4-BE49-F238E27FC236}">
                      <a16:creationId xmlns:a16="http://schemas.microsoft.com/office/drawing/2014/main" id="{5DFB55BE-853A-40B3-8DEA-4754A3C406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90288" y="6345238"/>
                  <a:ext cx="85725" cy="889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3" name="Oval 534">
                  <a:extLst>
                    <a:ext uri="{FF2B5EF4-FFF2-40B4-BE49-F238E27FC236}">
                      <a16:creationId xmlns:a16="http://schemas.microsoft.com/office/drawing/2014/main" id="{41BA7439-24DE-4442-987B-36F1F8E51C5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312525" y="6192838"/>
                  <a:ext cx="123825" cy="1222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5" name="Oval 535">
                  <a:extLst>
                    <a:ext uri="{FF2B5EF4-FFF2-40B4-BE49-F238E27FC236}">
                      <a16:creationId xmlns:a16="http://schemas.microsoft.com/office/drawing/2014/main" id="{01BF3E0F-C12B-4B52-ADA2-95BF581C34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55350" y="6226175"/>
                  <a:ext cx="122238" cy="1222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8" name="Oval 536">
                  <a:extLst>
                    <a:ext uri="{FF2B5EF4-FFF2-40B4-BE49-F238E27FC236}">
                      <a16:creationId xmlns:a16="http://schemas.microsoft.com/office/drawing/2014/main" id="{B4970707-3366-4CE3-99F3-8C07040686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8363" y="6510338"/>
                  <a:ext cx="122238" cy="1222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9" name="Oval 537">
                  <a:extLst>
                    <a:ext uri="{FF2B5EF4-FFF2-40B4-BE49-F238E27FC236}">
                      <a16:creationId xmlns:a16="http://schemas.microsoft.com/office/drawing/2014/main" id="{5EE17E18-3E9B-46C0-856A-29165EB5103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312525" y="6427788"/>
                  <a:ext cx="123825" cy="1222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1C90D07E-BF1A-40AF-B48C-66AA9DB23F94}"/>
                  </a:ext>
                </a:extLst>
              </p:cNvPr>
              <p:cNvSpPr txBox="1"/>
              <p:nvPr/>
            </p:nvSpPr>
            <p:spPr>
              <a:xfrm>
                <a:off x="3056262" y="477125"/>
                <a:ext cx="402584" cy="2195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dirty="0">
                    <a:solidFill>
                      <a:schemeClr val="bg1">
                        <a:alpha val="60000"/>
                      </a:schemeClr>
                    </a:solidFill>
                  </a:rPr>
                  <a:t>虹石</a:t>
                </a:r>
              </a:p>
            </p:txBody>
          </p:sp>
          <p:cxnSp>
            <p:nvCxnSpPr>
              <p:cNvPr id="1033" name="直接连接符 1032">
                <a:extLst>
                  <a:ext uri="{FF2B5EF4-FFF2-40B4-BE49-F238E27FC236}">
                    <a16:creationId xmlns:a16="http://schemas.microsoft.com/office/drawing/2014/main" id="{EECA82CE-9FCA-4882-9E2A-8FE4B734F3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80915" y="556563"/>
                <a:ext cx="0" cy="221890"/>
              </a:xfrm>
              <a:prstGeom prst="line">
                <a:avLst/>
              </a:prstGeom>
              <a:ln w="1270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直接连接符 439">
                <a:extLst>
                  <a:ext uri="{FF2B5EF4-FFF2-40B4-BE49-F238E27FC236}">
                    <a16:creationId xmlns:a16="http://schemas.microsoft.com/office/drawing/2014/main" id="{73C05726-1A21-4763-858E-0A1475A0C1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3475" y="557376"/>
                <a:ext cx="0" cy="221890"/>
              </a:xfrm>
              <a:prstGeom prst="line">
                <a:avLst/>
              </a:prstGeom>
              <a:ln w="635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5" name="文本框 1034">
                <a:extLst>
                  <a:ext uri="{FF2B5EF4-FFF2-40B4-BE49-F238E27FC236}">
                    <a16:creationId xmlns:a16="http://schemas.microsoft.com/office/drawing/2014/main" id="{CF5D973D-2510-4208-A5B5-F9A6D86A2D30}"/>
                  </a:ext>
                </a:extLst>
              </p:cNvPr>
              <p:cNvSpPr txBox="1"/>
              <p:nvPr/>
            </p:nvSpPr>
            <p:spPr>
              <a:xfrm>
                <a:off x="3055749" y="583623"/>
                <a:ext cx="730236" cy="2936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dirty="0">
                    <a:solidFill>
                      <a:schemeClr val="bg1"/>
                    </a:solidFill>
                    <a:latin typeface="Aldrich" panose="02000000000000000000" pitchFamily="2" charset="0"/>
                  </a:rPr>
                  <a:t>88640</a:t>
                </a:r>
                <a:endParaRPr lang="zh-CN" altLang="en-US" sz="800" dirty="0">
                  <a:solidFill>
                    <a:schemeClr val="bg1"/>
                  </a:solidFill>
                  <a:latin typeface="Aldrich" panose="02000000000000000000" pitchFamily="2" charset="0"/>
                </a:endParaRPr>
              </a:p>
            </p:txBody>
          </p:sp>
        </p:grpSp>
        <p:sp>
          <p:nvSpPr>
            <p:cNvPr id="441" name="文本框 440">
              <a:extLst>
                <a:ext uri="{FF2B5EF4-FFF2-40B4-BE49-F238E27FC236}">
                  <a16:creationId xmlns:a16="http://schemas.microsoft.com/office/drawing/2014/main" id="{53EC9637-80C5-481C-86AC-0EDA274393FE}"/>
                </a:ext>
              </a:extLst>
            </p:cNvPr>
            <p:cNvSpPr txBox="1"/>
            <p:nvPr/>
          </p:nvSpPr>
          <p:spPr>
            <a:xfrm>
              <a:off x="3203080" y="946608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</p:grpSp>
      <p:grpSp>
        <p:nvGrpSpPr>
          <p:cNvPr id="1039" name="组合 1038">
            <a:extLst>
              <a:ext uri="{FF2B5EF4-FFF2-40B4-BE49-F238E27FC236}">
                <a16:creationId xmlns:a16="http://schemas.microsoft.com/office/drawing/2014/main" id="{C01976D4-01BC-44CA-B8FD-7D2CAD9F3C24}"/>
              </a:ext>
            </a:extLst>
          </p:cNvPr>
          <p:cNvGrpSpPr/>
          <p:nvPr/>
        </p:nvGrpSpPr>
        <p:grpSpPr>
          <a:xfrm>
            <a:off x="4638398" y="-1054"/>
            <a:ext cx="747686" cy="293574"/>
            <a:chOff x="2764629" y="531412"/>
            <a:chExt cx="747686" cy="293574"/>
          </a:xfrm>
        </p:grpSpPr>
        <p:sp>
          <p:nvSpPr>
            <p:cNvPr id="446" name="文本框 445">
              <a:extLst>
                <a:ext uri="{FF2B5EF4-FFF2-40B4-BE49-F238E27FC236}">
                  <a16:creationId xmlns:a16="http://schemas.microsoft.com/office/drawing/2014/main" id="{252B87F6-1F0F-4DA1-915E-0CFA5CAB1489}"/>
                </a:ext>
              </a:extLst>
            </p:cNvPr>
            <p:cNvSpPr txBox="1"/>
            <p:nvPr/>
          </p:nvSpPr>
          <p:spPr>
            <a:xfrm>
              <a:off x="2890497" y="531412"/>
              <a:ext cx="33855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能源</a:t>
              </a:r>
            </a:p>
          </p:txBody>
        </p:sp>
        <p:cxnSp>
          <p:nvCxnSpPr>
            <p:cNvPr id="447" name="直接连接符 446">
              <a:extLst>
                <a:ext uri="{FF2B5EF4-FFF2-40B4-BE49-F238E27FC236}">
                  <a16:creationId xmlns:a16="http://schemas.microsoft.com/office/drawing/2014/main" id="{195D5720-32A1-44E6-9C2C-99115AE9C716}"/>
                </a:ext>
              </a:extLst>
            </p:cNvPr>
            <p:cNvCxnSpPr>
              <a:cxnSpLocks/>
            </p:cNvCxnSpPr>
            <p:nvPr/>
          </p:nvCxnSpPr>
          <p:spPr>
            <a:xfrm>
              <a:off x="2908583" y="589690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直接连接符 447">
              <a:extLst>
                <a:ext uri="{FF2B5EF4-FFF2-40B4-BE49-F238E27FC236}">
                  <a16:creationId xmlns:a16="http://schemas.microsoft.com/office/drawing/2014/main" id="{178A9199-4C0D-4E81-B964-6D21E0FF3722}"/>
                </a:ext>
              </a:extLst>
            </p:cNvPr>
            <p:cNvCxnSpPr>
              <a:cxnSpLocks/>
            </p:cNvCxnSpPr>
            <p:nvPr/>
          </p:nvCxnSpPr>
          <p:spPr>
            <a:xfrm>
              <a:off x="2925134" y="590287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文本框 448">
              <a:extLst>
                <a:ext uri="{FF2B5EF4-FFF2-40B4-BE49-F238E27FC236}">
                  <a16:creationId xmlns:a16="http://schemas.microsoft.com/office/drawing/2014/main" id="{9FBE4368-2D32-4195-83F3-DD80F9699873}"/>
                </a:ext>
              </a:extLst>
            </p:cNvPr>
            <p:cNvSpPr txBox="1"/>
            <p:nvPr/>
          </p:nvSpPr>
          <p:spPr>
            <a:xfrm>
              <a:off x="2890497" y="609542"/>
              <a:ext cx="401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444" name="文本框 443">
              <a:extLst>
                <a:ext uri="{FF2B5EF4-FFF2-40B4-BE49-F238E27FC236}">
                  <a16:creationId xmlns:a16="http://schemas.microsoft.com/office/drawing/2014/main" id="{8FB8AEE6-E368-490E-B9F3-FBB1D70C9A1B}"/>
                </a:ext>
              </a:extLst>
            </p:cNvPr>
            <p:cNvSpPr txBox="1"/>
            <p:nvPr/>
          </p:nvSpPr>
          <p:spPr>
            <a:xfrm>
              <a:off x="3140097" y="616233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459" name="Freeform 117">
              <a:extLst>
                <a:ext uri="{FF2B5EF4-FFF2-40B4-BE49-F238E27FC236}">
                  <a16:creationId xmlns:a16="http://schemas.microsoft.com/office/drawing/2014/main" id="{75A23CB1-9B90-432F-BDFB-A65422554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4629" y="594197"/>
              <a:ext cx="77442" cy="153769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42" name="组合 1041">
            <a:extLst>
              <a:ext uri="{FF2B5EF4-FFF2-40B4-BE49-F238E27FC236}">
                <a16:creationId xmlns:a16="http://schemas.microsoft.com/office/drawing/2014/main" id="{4048DF80-DFF2-4091-A2A8-B0ED10B6059A}"/>
              </a:ext>
            </a:extLst>
          </p:cNvPr>
          <p:cNvGrpSpPr/>
          <p:nvPr/>
        </p:nvGrpSpPr>
        <p:grpSpPr>
          <a:xfrm>
            <a:off x="6932637" y="-2383"/>
            <a:ext cx="565590" cy="293574"/>
            <a:chOff x="2740405" y="853873"/>
            <a:chExt cx="565590" cy="293574"/>
          </a:xfrm>
        </p:grpSpPr>
        <p:sp>
          <p:nvSpPr>
            <p:cNvPr id="463" name="文本框 462">
              <a:extLst>
                <a:ext uri="{FF2B5EF4-FFF2-40B4-BE49-F238E27FC236}">
                  <a16:creationId xmlns:a16="http://schemas.microsoft.com/office/drawing/2014/main" id="{22387073-4F17-4F5E-B6C8-37154B625C78}"/>
                </a:ext>
              </a:extLst>
            </p:cNvPr>
            <p:cNvSpPr txBox="1"/>
            <p:nvPr/>
          </p:nvSpPr>
          <p:spPr>
            <a:xfrm>
              <a:off x="2894964" y="932003"/>
              <a:ext cx="31771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35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1041" name="组合 1040">
              <a:extLst>
                <a:ext uri="{FF2B5EF4-FFF2-40B4-BE49-F238E27FC236}">
                  <a16:creationId xmlns:a16="http://schemas.microsoft.com/office/drawing/2014/main" id="{394A8E4E-8842-468F-A77A-8D088A884ED9}"/>
                </a:ext>
              </a:extLst>
            </p:cNvPr>
            <p:cNvGrpSpPr/>
            <p:nvPr/>
          </p:nvGrpSpPr>
          <p:grpSpPr>
            <a:xfrm>
              <a:off x="2740405" y="853873"/>
              <a:ext cx="565590" cy="221660"/>
              <a:chOff x="2740405" y="853873"/>
              <a:chExt cx="565590" cy="221660"/>
            </a:xfrm>
          </p:grpSpPr>
          <p:sp>
            <p:nvSpPr>
              <p:cNvPr id="460" name="文本框 459">
                <a:extLst>
                  <a:ext uri="{FF2B5EF4-FFF2-40B4-BE49-F238E27FC236}">
                    <a16:creationId xmlns:a16="http://schemas.microsoft.com/office/drawing/2014/main" id="{B8E2679D-8C4A-4DBD-A72A-DD0302EDBFF3}"/>
                  </a:ext>
                </a:extLst>
              </p:cNvPr>
              <p:cNvSpPr txBox="1"/>
              <p:nvPr/>
            </p:nvSpPr>
            <p:spPr>
              <a:xfrm>
                <a:off x="2890497" y="853873"/>
                <a:ext cx="41549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dirty="0">
                    <a:solidFill>
                      <a:schemeClr val="bg1">
                        <a:alpha val="60000"/>
                      </a:schemeClr>
                    </a:solidFill>
                  </a:rPr>
                  <a:t>建设者</a:t>
                </a:r>
              </a:p>
            </p:txBody>
          </p:sp>
          <p:cxnSp>
            <p:nvCxnSpPr>
              <p:cNvPr id="461" name="直接连接符 460">
                <a:extLst>
                  <a:ext uri="{FF2B5EF4-FFF2-40B4-BE49-F238E27FC236}">
                    <a16:creationId xmlns:a16="http://schemas.microsoft.com/office/drawing/2014/main" id="{3BC70000-27BA-427D-AD13-F8F48C4FB6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8583" y="912151"/>
                <a:ext cx="0" cy="162785"/>
              </a:xfrm>
              <a:prstGeom prst="line">
                <a:avLst/>
              </a:prstGeom>
              <a:ln w="1270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2" name="直接连接符 461">
                <a:extLst>
                  <a:ext uri="{FF2B5EF4-FFF2-40B4-BE49-F238E27FC236}">
                    <a16:creationId xmlns:a16="http://schemas.microsoft.com/office/drawing/2014/main" id="{6FFE0F0B-FEAA-4848-8F9C-544BBF8A09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25134" y="912748"/>
                <a:ext cx="0" cy="162785"/>
              </a:xfrm>
              <a:prstGeom prst="line">
                <a:avLst/>
              </a:prstGeom>
              <a:ln w="635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0" name="组合 1039">
                <a:extLst>
                  <a:ext uri="{FF2B5EF4-FFF2-40B4-BE49-F238E27FC236}">
                    <a16:creationId xmlns:a16="http://schemas.microsoft.com/office/drawing/2014/main" id="{8BB0A1D6-79AD-45F1-BF5B-92C8751ECFFD}"/>
                  </a:ext>
                </a:extLst>
              </p:cNvPr>
              <p:cNvGrpSpPr/>
              <p:nvPr/>
            </p:nvGrpSpPr>
            <p:grpSpPr>
              <a:xfrm>
                <a:off x="2740405" y="909783"/>
                <a:ext cx="140840" cy="150296"/>
                <a:chOff x="2609680" y="837635"/>
                <a:chExt cx="301128" cy="321346"/>
              </a:xfrm>
            </p:grpSpPr>
            <p:sp>
              <p:nvSpPr>
                <p:cNvPr id="565" name="Freeform 11">
                  <a:extLst>
                    <a:ext uri="{FF2B5EF4-FFF2-40B4-BE49-F238E27FC236}">
                      <a16:creationId xmlns:a16="http://schemas.microsoft.com/office/drawing/2014/main" id="{911EAA3F-D0B2-4827-8003-379C081F144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09680" y="1000230"/>
                  <a:ext cx="136524" cy="158751"/>
                </a:xfrm>
                <a:custGeom>
                  <a:avLst/>
                  <a:gdLst>
                    <a:gd name="T0" fmla="*/ 64 w 71"/>
                    <a:gd name="T1" fmla="*/ 16 h 83"/>
                    <a:gd name="T2" fmla="*/ 64 w 71"/>
                    <a:gd name="T3" fmla="*/ 16 h 83"/>
                    <a:gd name="T4" fmla="*/ 63 w 71"/>
                    <a:gd name="T5" fmla="*/ 14 h 83"/>
                    <a:gd name="T6" fmla="*/ 61 w 71"/>
                    <a:gd name="T7" fmla="*/ 12 h 83"/>
                    <a:gd name="T8" fmla="*/ 61 w 71"/>
                    <a:gd name="T9" fmla="*/ 12 h 83"/>
                    <a:gd name="T10" fmla="*/ 59 w 71"/>
                    <a:gd name="T11" fmla="*/ 12 h 83"/>
                    <a:gd name="T12" fmla="*/ 56 w 71"/>
                    <a:gd name="T13" fmla="*/ 11 h 83"/>
                    <a:gd name="T14" fmla="*/ 55 w 71"/>
                    <a:gd name="T15" fmla="*/ 9 h 83"/>
                    <a:gd name="T16" fmla="*/ 51 w 71"/>
                    <a:gd name="T17" fmla="*/ 0 h 83"/>
                    <a:gd name="T18" fmla="*/ 47 w 71"/>
                    <a:gd name="T19" fmla="*/ 5 h 83"/>
                    <a:gd name="T20" fmla="*/ 5 w 71"/>
                    <a:gd name="T21" fmla="*/ 55 h 83"/>
                    <a:gd name="T22" fmla="*/ 7 w 71"/>
                    <a:gd name="T23" fmla="*/ 77 h 83"/>
                    <a:gd name="T24" fmla="*/ 8 w 71"/>
                    <a:gd name="T25" fmla="*/ 78 h 83"/>
                    <a:gd name="T26" fmla="*/ 30 w 71"/>
                    <a:gd name="T27" fmla="*/ 76 h 83"/>
                    <a:gd name="T28" fmla="*/ 68 w 71"/>
                    <a:gd name="T29" fmla="*/ 30 h 83"/>
                    <a:gd name="T30" fmla="*/ 71 w 71"/>
                    <a:gd name="T31" fmla="*/ 27 h 83"/>
                    <a:gd name="T32" fmla="*/ 65 w 71"/>
                    <a:gd name="T33" fmla="*/ 20 h 83"/>
                    <a:gd name="T34" fmla="*/ 64 w 71"/>
                    <a:gd name="T35" fmla="*/ 16 h 83"/>
                    <a:gd name="T36" fmla="*/ 26 w 71"/>
                    <a:gd name="T37" fmla="*/ 70 h 83"/>
                    <a:gd name="T38" fmla="*/ 12 w 71"/>
                    <a:gd name="T39" fmla="*/ 71 h 83"/>
                    <a:gd name="T40" fmla="*/ 11 w 71"/>
                    <a:gd name="T41" fmla="*/ 58 h 83"/>
                    <a:gd name="T42" fmla="*/ 25 w 71"/>
                    <a:gd name="T43" fmla="*/ 56 h 83"/>
                    <a:gd name="T44" fmla="*/ 26 w 71"/>
                    <a:gd name="T45" fmla="*/ 7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71" h="83">
                      <a:moveTo>
                        <a:pt x="64" y="16"/>
                      </a:moveTo>
                      <a:cubicBezTo>
                        <a:pt x="64" y="16"/>
                        <a:pt x="64" y="16"/>
                        <a:pt x="64" y="16"/>
                      </a:cubicBezTo>
                      <a:cubicBezTo>
                        <a:pt x="64" y="15"/>
                        <a:pt x="63" y="14"/>
                        <a:pt x="63" y="14"/>
                      </a:cubicBezTo>
                      <a:cubicBezTo>
                        <a:pt x="62" y="13"/>
                        <a:pt x="62" y="13"/>
                        <a:pt x="61" y="12"/>
                      </a:cubicBezTo>
                      <a:cubicBezTo>
                        <a:pt x="61" y="12"/>
                        <a:pt x="61" y="12"/>
                        <a:pt x="61" y="12"/>
                      </a:cubicBezTo>
                      <a:cubicBezTo>
                        <a:pt x="60" y="12"/>
                        <a:pt x="60" y="12"/>
                        <a:pt x="59" y="12"/>
                      </a:cubicBezTo>
                      <a:cubicBezTo>
                        <a:pt x="58" y="12"/>
                        <a:pt x="57" y="11"/>
                        <a:pt x="56" y="11"/>
                      </a:cubicBezTo>
                      <a:cubicBezTo>
                        <a:pt x="55" y="9"/>
                        <a:pt x="55" y="9"/>
                        <a:pt x="55" y="9"/>
                      </a:cubicBezTo>
                      <a:cubicBezTo>
                        <a:pt x="53" y="7"/>
                        <a:pt x="52" y="3"/>
                        <a:pt x="51" y="0"/>
                      </a:cubicBezTo>
                      <a:cubicBezTo>
                        <a:pt x="47" y="5"/>
                        <a:pt x="47" y="5"/>
                        <a:pt x="47" y="5"/>
                      </a:cubicBezTo>
                      <a:cubicBezTo>
                        <a:pt x="5" y="55"/>
                        <a:pt x="5" y="55"/>
                        <a:pt x="5" y="55"/>
                      </a:cubicBezTo>
                      <a:cubicBezTo>
                        <a:pt x="0" y="61"/>
                        <a:pt x="0" y="71"/>
                        <a:pt x="7" y="77"/>
                      </a:cubicBezTo>
                      <a:cubicBezTo>
                        <a:pt x="8" y="78"/>
                        <a:pt x="8" y="78"/>
                        <a:pt x="8" y="78"/>
                      </a:cubicBezTo>
                      <a:cubicBezTo>
                        <a:pt x="15" y="83"/>
                        <a:pt x="25" y="82"/>
                        <a:pt x="30" y="76"/>
                      </a:cubicBezTo>
                      <a:cubicBezTo>
                        <a:pt x="68" y="30"/>
                        <a:pt x="68" y="30"/>
                        <a:pt x="68" y="30"/>
                      </a:cubicBezTo>
                      <a:cubicBezTo>
                        <a:pt x="71" y="27"/>
                        <a:pt x="71" y="27"/>
                        <a:pt x="71" y="27"/>
                      </a:cubicBezTo>
                      <a:cubicBezTo>
                        <a:pt x="65" y="20"/>
                        <a:pt x="65" y="20"/>
                        <a:pt x="65" y="20"/>
                      </a:cubicBezTo>
                      <a:cubicBezTo>
                        <a:pt x="64" y="19"/>
                        <a:pt x="64" y="17"/>
                        <a:pt x="64" y="16"/>
                      </a:cubicBezTo>
                      <a:close/>
                      <a:moveTo>
                        <a:pt x="26" y="70"/>
                      </a:moveTo>
                      <a:cubicBezTo>
                        <a:pt x="23" y="74"/>
                        <a:pt x="17" y="75"/>
                        <a:pt x="12" y="71"/>
                      </a:cubicBezTo>
                      <a:cubicBezTo>
                        <a:pt x="8" y="68"/>
                        <a:pt x="8" y="62"/>
                        <a:pt x="11" y="58"/>
                      </a:cubicBezTo>
                      <a:cubicBezTo>
                        <a:pt x="15" y="53"/>
                        <a:pt x="21" y="53"/>
                        <a:pt x="25" y="56"/>
                      </a:cubicBezTo>
                      <a:cubicBezTo>
                        <a:pt x="29" y="60"/>
                        <a:pt x="30" y="66"/>
                        <a:pt x="26" y="7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6" name="Freeform 12">
                  <a:extLst>
                    <a:ext uri="{FF2B5EF4-FFF2-40B4-BE49-F238E27FC236}">
                      <a16:creationId xmlns:a16="http://schemas.microsoft.com/office/drawing/2014/main" id="{706E6CA0-BEB6-439C-82CD-0CED41224C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23482" y="837635"/>
                  <a:ext cx="187326" cy="193676"/>
                </a:xfrm>
                <a:custGeom>
                  <a:avLst/>
                  <a:gdLst>
                    <a:gd name="T0" fmla="*/ 97 w 97"/>
                    <a:gd name="T1" fmla="*/ 43 h 100"/>
                    <a:gd name="T2" fmla="*/ 88 w 97"/>
                    <a:gd name="T3" fmla="*/ 37 h 100"/>
                    <a:gd name="T4" fmla="*/ 78 w 97"/>
                    <a:gd name="T5" fmla="*/ 48 h 100"/>
                    <a:gd name="T6" fmla="*/ 77 w 97"/>
                    <a:gd name="T7" fmla="*/ 49 h 100"/>
                    <a:gd name="T8" fmla="*/ 73 w 97"/>
                    <a:gd name="T9" fmla="*/ 51 h 100"/>
                    <a:gd name="T10" fmla="*/ 66 w 97"/>
                    <a:gd name="T11" fmla="*/ 54 h 100"/>
                    <a:gd name="T12" fmla="*/ 57 w 97"/>
                    <a:gd name="T13" fmla="*/ 53 h 100"/>
                    <a:gd name="T14" fmla="*/ 49 w 97"/>
                    <a:gd name="T15" fmla="*/ 49 h 100"/>
                    <a:gd name="T16" fmla="*/ 43 w 97"/>
                    <a:gd name="T17" fmla="*/ 40 h 100"/>
                    <a:gd name="T18" fmla="*/ 41 w 97"/>
                    <a:gd name="T19" fmla="*/ 31 h 100"/>
                    <a:gd name="T20" fmla="*/ 42 w 97"/>
                    <a:gd name="T21" fmla="*/ 25 h 100"/>
                    <a:gd name="T22" fmla="*/ 44 w 97"/>
                    <a:gd name="T23" fmla="*/ 21 h 100"/>
                    <a:gd name="T24" fmla="*/ 44 w 97"/>
                    <a:gd name="T25" fmla="*/ 20 h 100"/>
                    <a:gd name="T26" fmla="*/ 54 w 97"/>
                    <a:gd name="T27" fmla="*/ 8 h 100"/>
                    <a:gd name="T28" fmla="*/ 46 w 97"/>
                    <a:gd name="T29" fmla="*/ 1 h 100"/>
                    <a:gd name="T30" fmla="*/ 26 w 97"/>
                    <a:gd name="T31" fmla="*/ 13 h 100"/>
                    <a:gd name="T32" fmla="*/ 16 w 97"/>
                    <a:gd name="T33" fmla="*/ 36 h 100"/>
                    <a:gd name="T34" fmla="*/ 16 w 97"/>
                    <a:gd name="T35" fmla="*/ 44 h 100"/>
                    <a:gd name="T36" fmla="*/ 17 w 97"/>
                    <a:gd name="T37" fmla="*/ 46 h 100"/>
                    <a:gd name="T38" fmla="*/ 15 w 97"/>
                    <a:gd name="T39" fmla="*/ 58 h 100"/>
                    <a:gd name="T40" fmla="*/ 9 w 97"/>
                    <a:gd name="T41" fmla="*/ 70 h 100"/>
                    <a:gd name="T42" fmla="*/ 0 w 97"/>
                    <a:gd name="T43" fmla="*/ 80 h 100"/>
                    <a:gd name="T44" fmla="*/ 1 w 97"/>
                    <a:gd name="T45" fmla="*/ 80 h 100"/>
                    <a:gd name="T46" fmla="*/ 16 w 97"/>
                    <a:gd name="T47" fmla="*/ 87 h 100"/>
                    <a:gd name="T48" fmla="*/ 17 w 97"/>
                    <a:gd name="T49" fmla="*/ 89 h 100"/>
                    <a:gd name="T50" fmla="*/ 17 w 97"/>
                    <a:gd name="T51" fmla="*/ 93 h 100"/>
                    <a:gd name="T52" fmla="*/ 18 w 97"/>
                    <a:gd name="T53" fmla="*/ 93 h 100"/>
                    <a:gd name="T54" fmla="*/ 19 w 97"/>
                    <a:gd name="T55" fmla="*/ 95 h 100"/>
                    <a:gd name="T56" fmla="*/ 21 w 97"/>
                    <a:gd name="T57" fmla="*/ 97 h 100"/>
                    <a:gd name="T58" fmla="*/ 21 w 97"/>
                    <a:gd name="T59" fmla="*/ 97 h 100"/>
                    <a:gd name="T60" fmla="*/ 22 w 97"/>
                    <a:gd name="T61" fmla="*/ 97 h 100"/>
                    <a:gd name="T62" fmla="*/ 25 w 97"/>
                    <a:gd name="T63" fmla="*/ 98 h 100"/>
                    <a:gd name="T64" fmla="*/ 27 w 97"/>
                    <a:gd name="T65" fmla="*/ 100 h 100"/>
                    <a:gd name="T66" fmla="*/ 30 w 97"/>
                    <a:gd name="T67" fmla="*/ 96 h 100"/>
                    <a:gd name="T68" fmla="*/ 45 w 97"/>
                    <a:gd name="T69" fmla="*/ 83 h 100"/>
                    <a:gd name="T70" fmla="*/ 57 w 97"/>
                    <a:gd name="T71" fmla="*/ 80 h 100"/>
                    <a:gd name="T72" fmla="*/ 60 w 97"/>
                    <a:gd name="T73" fmla="*/ 80 h 100"/>
                    <a:gd name="T74" fmla="*/ 67 w 97"/>
                    <a:gd name="T75" fmla="*/ 79 h 100"/>
                    <a:gd name="T76" fmla="*/ 88 w 97"/>
                    <a:gd name="T77" fmla="*/ 65 h 100"/>
                    <a:gd name="T78" fmla="*/ 97 w 97"/>
                    <a:gd name="T79" fmla="*/ 43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97" h="100">
                      <a:moveTo>
                        <a:pt x="97" y="43"/>
                      </a:moveTo>
                      <a:cubicBezTo>
                        <a:pt x="96" y="34"/>
                        <a:pt x="92" y="31"/>
                        <a:pt x="88" y="37"/>
                      </a:cubicBezTo>
                      <a:cubicBezTo>
                        <a:pt x="83" y="42"/>
                        <a:pt x="79" y="47"/>
                        <a:pt x="78" y="48"/>
                      </a:cubicBezTo>
                      <a:cubicBezTo>
                        <a:pt x="78" y="48"/>
                        <a:pt x="78" y="48"/>
                        <a:pt x="77" y="49"/>
                      </a:cubicBezTo>
                      <a:cubicBezTo>
                        <a:pt x="76" y="50"/>
                        <a:pt x="74" y="51"/>
                        <a:pt x="73" y="51"/>
                      </a:cubicBezTo>
                      <a:cubicBezTo>
                        <a:pt x="71" y="52"/>
                        <a:pt x="69" y="53"/>
                        <a:pt x="66" y="54"/>
                      </a:cubicBezTo>
                      <a:cubicBezTo>
                        <a:pt x="63" y="54"/>
                        <a:pt x="60" y="54"/>
                        <a:pt x="57" y="53"/>
                      </a:cubicBezTo>
                      <a:cubicBezTo>
                        <a:pt x="54" y="52"/>
                        <a:pt x="51" y="51"/>
                        <a:pt x="49" y="49"/>
                      </a:cubicBezTo>
                      <a:cubicBezTo>
                        <a:pt x="46" y="46"/>
                        <a:pt x="44" y="43"/>
                        <a:pt x="43" y="40"/>
                      </a:cubicBezTo>
                      <a:cubicBezTo>
                        <a:pt x="41" y="37"/>
                        <a:pt x="41" y="34"/>
                        <a:pt x="41" y="31"/>
                      </a:cubicBezTo>
                      <a:cubicBezTo>
                        <a:pt x="41" y="29"/>
                        <a:pt x="41" y="27"/>
                        <a:pt x="42" y="25"/>
                      </a:cubicBezTo>
                      <a:cubicBezTo>
                        <a:pt x="42" y="24"/>
                        <a:pt x="43" y="22"/>
                        <a:pt x="44" y="21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45" y="19"/>
                        <a:pt x="50" y="13"/>
                        <a:pt x="54" y="8"/>
                      </a:cubicBezTo>
                      <a:cubicBezTo>
                        <a:pt x="58" y="3"/>
                        <a:pt x="55" y="0"/>
                        <a:pt x="46" y="1"/>
                      </a:cubicBezTo>
                      <a:cubicBezTo>
                        <a:pt x="46" y="1"/>
                        <a:pt x="35" y="2"/>
                        <a:pt x="26" y="13"/>
                      </a:cubicBezTo>
                      <a:cubicBezTo>
                        <a:pt x="20" y="20"/>
                        <a:pt x="17" y="28"/>
                        <a:pt x="16" y="36"/>
                      </a:cubicBezTo>
                      <a:cubicBezTo>
                        <a:pt x="16" y="39"/>
                        <a:pt x="16" y="41"/>
                        <a:pt x="16" y="44"/>
                      </a:cubicBez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17" y="49"/>
                        <a:pt x="17" y="54"/>
                        <a:pt x="15" y="58"/>
                      </a:cubicBezTo>
                      <a:cubicBezTo>
                        <a:pt x="15" y="61"/>
                        <a:pt x="12" y="66"/>
                        <a:pt x="9" y="70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80"/>
                        <a:pt x="0" y="80"/>
                        <a:pt x="1" y="80"/>
                      </a:cubicBezTo>
                      <a:cubicBezTo>
                        <a:pt x="6" y="80"/>
                        <a:pt x="12" y="83"/>
                        <a:pt x="16" y="87"/>
                      </a:cubicBezTo>
                      <a:cubicBezTo>
                        <a:pt x="17" y="89"/>
                        <a:pt x="17" y="89"/>
                        <a:pt x="17" y="89"/>
                      </a:cubicBezTo>
                      <a:cubicBezTo>
                        <a:pt x="18" y="90"/>
                        <a:pt x="18" y="92"/>
                        <a:pt x="17" y="93"/>
                      </a:cubicBezTo>
                      <a:cubicBezTo>
                        <a:pt x="17" y="93"/>
                        <a:pt x="17" y="93"/>
                        <a:pt x="18" y="93"/>
                      </a:cubicBezTo>
                      <a:cubicBezTo>
                        <a:pt x="18" y="94"/>
                        <a:pt x="19" y="94"/>
                        <a:pt x="19" y="95"/>
                      </a:cubicBezTo>
                      <a:cubicBezTo>
                        <a:pt x="20" y="96"/>
                        <a:pt x="20" y="96"/>
                        <a:pt x="21" y="97"/>
                      </a:cubicBezTo>
                      <a:cubicBezTo>
                        <a:pt x="21" y="97"/>
                        <a:pt x="21" y="97"/>
                        <a:pt x="21" y="97"/>
                      </a:cubicBezTo>
                      <a:cubicBezTo>
                        <a:pt x="21" y="97"/>
                        <a:pt x="22" y="97"/>
                        <a:pt x="22" y="97"/>
                      </a:cubicBezTo>
                      <a:cubicBezTo>
                        <a:pt x="24" y="97"/>
                        <a:pt x="25" y="98"/>
                        <a:pt x="25" y="98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30" y="96"/>
                        <a:pt x="30" y="96"/>
                        <a:pt x="30" y="96"/>
                      </a:cubicBezTo>
                      <a:cubicBezTo>
                        <a:pt x="36" y="90"/>
                        <a:pt x="42" y="85"/>
                        <a:pt x="45" y="83"/>
                      </a:cubicBezTo>
                      <a:cubicBezTo>
                        <a:pt x="49" y="81"/>
                        <a:pt x="54" y="80"/>
                        <a:pt x="57" y="80"/>
                      </a:cubicBezTo>
                      <a:cubicBezTo>
                        <a:pt x="57" y="80"/>
                        <a:pt x="57" y="80"/>
                        <a:pt x="60" y="80"/>
                      </a:cubicBezTo>
                      <a:cubicBezTo>
                        <a:pt x="62" y="80"/>
                        <a:pt x="64" y="79"/>
                        <a:pt x="67" y="79"/>
                      </a:cubicBezTo>
                      <a:cubicBezTo>
                        <a:pt x="75" y="77"/>
                        <a:pt x="82" y="72"/>
                        <a:pt x="88" y="65"/>
                      </a:cubicBezTo>
                      <a:cubicBezTo>
                        <a:pt x="97" y="54"/>
                        <a:pt x="97" y="43"/>
                        <a:pt x="97" y="4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043" name="组合 1042">
            <a:extLst>
              <a:ext uri="{FF2B5EF4-FFF2-40B4-BE49-F238E27FC236}">
                <a16:creationId xmlns:a16="http://schemas.microsoft.com/office/drawing/2014/main" id="{D5F0FD4A-7E03-4ADA-8936-6A00F4C6A77E}"/>
              </a:ext>
            </a:extLst>
          </p:cNvPr>
          <p:cNvGrpSpPr/>
          <p:nvPr/>
        </p:nvGrpSpPr>
        <p:grpSpPr>
          <a:xfrm>
            <a:off x="7541222" y="0"/>
            <a:ext cx="513650" cy="293574"/>
            <a:chOff x="2718720" y="1185312"/>
            <a:chExt cx="513650" cy="293574"/>
          </a:xfrm>
        </p:grpSpPr>
        <p:sp>
          <p:nvSpPr>
            <p:cNvPr id="466" name="文本框 465">
              <a:extLst>
                <a:ext uri="{FF2B5EF4-FFF2-40B4-BE49-F238E27FC236}">
                  <a16:creationId xmlns:a16="http://schemas.microsoft.com/office/drawing/2014/main" id="{CBD761D9-63A6-4E30-9492-052F60EED81C}"/>
                </a:ext>
              </a:extLst>
            </p:cNvPr>
            <p:cNvSpPr txBox="1"/>
            <p:nvPr/>
          </p:nvSpPr>
          <p:spPr>
            <a:xfrm>
              <a:off x="2893816" y="1185312"/>
              <a:ext cx="33855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智核</a:t>
              </a:r>
            </a:p>
          </p:txBody>
        </p:sp>
        <p:cxnSp>
          <p:nvCxnSpPr>
            <p:cNvPr id="467" name="直接连接符 466">
              <a:extLst>
                <a:ext uri="{FF2B5EF4-FFF2-40B4-BE49-F238E27FC236}">
                  <a16:creationId xmlns:a16="http://schemas.microsoft.com/office/drawing/2014/main" id="{67BFB286-C3B7-4E28-8B40-D145B08B78A6}"/>
                </a:ext>
              </a:extLst>
            </p:cNvPr>
            <p:cNvCxnSpPr>
              <a:cxnSpLocks/>
            </p:cNvCxnSpPr>
            <p:nvPr/>
          </p:nvCxnSpPr>
          <p:spPr>
            <a:xfrm>
              <a:off x="2911902" y="1243590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直接连接符 467">
              <a:extLst>
                <a:ext uri="{FF2B5EF4-FFF2-40B4-BE49-F238E27FC236}">
                  <a16:creationId xmlns:a16="http://schemas.microsoft.com/office/drawing/2014/main" id="{3AEAF2DD-686C-4F7F-8D53-3C42A15450B6}"/>
                </a:ext>
              </a:extLst>
            </p:cNvPr>
            <p:cNvCxnSpPr>
              <a:cxnSpLocks/>
            </p:cNvCxnSpPr>
            <p:nvPr/>
          </p:nvCxnSpPr>
          <p:spPr>
            <a:xfrm>
              <a:off x="2928453" y="1244187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4" name="文本框 563">
              <a:extLst>
                <a:ext uri="{FF2B5EF4-FFF2-40B4-BE49-F238E27FC236}">
                  <a16:creationId xmlns:a16="http://schemas.microsoft.com/office/drawing/2014/main" id="{D07249C2-A339-44B6-BC06-488CDBB3A2C5}"/>
                </a:ext>
              </a:extLst>
            </p:cNvPr>
            <p:cNvSpPr txBox="1"/>
            <p:nvPr/>
          </p:nvSpPr>
          <p:spPr>
            <a:xfrm>
              <a:off x="2903436" y="1263442"/>
              <a:ext cx="25039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5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567" name="组合 566">
              <a:extLst>
                <a:ext uri="{FF2B5EF4-FFF2-40B4-BE49-F238E27FC236}">
                  <a16:creationId xmlns:a16="http://schemas.microsoft.com/office/drawing/2014/main" id="{57254019-82CE-4BEC-9BA0-C4E2070C5FE1}"/>
                </a:ext>
              </a:extLst>
            </p:cNvPr>
            <p:cNvGrpSpPr/>
            <p:nvPr/>
          </p:nvGrpSpPr>
          <p:grpSpPr>
            <a:xfrm>
              <a:off x="2718720" y="1251901"/>
              <a:ext cx="143947" cy="146162"/>
              <a:chOff x="5780089" y="422276"/>
              <a:chExt cx="722312" cy="733425"/>
            </a:xfrm>
          </p:grpSpPr>
          <p:sp>
            <p:nvSpPr>
              <p:cNvPr id="568" name="Freeform 89">
                <a:extLst>
                  <a:ext uri="{FF2B5EF4-FFF2-40B4-BE49-F238E27FC236}">
                    <a16:creationId xmlns:a16="http://schemas.microsoft.com/office/drawing/2014/main" id="{CE8FB71A-6387-4D21-90D1-4F05B4CA45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59501" y="741363"/>
                <a:ext cx="312738" cy="361950"/>
              </a:xfrm>
              <a:custGeom>
                <a:avLst/>
                <a:gdLst>
                  <a:gd name="T0" fmla="*/ 4 w 83"/>
                  <a:gd name="T1" fmla="*/ 12 h 96"/>
                  <a:gd name="T2" fmla="*/ 1 w 83"/>
                  <a:gd name="T3" fmla="*/ 21 h 96"/>
                  <a:gd name="T4" fmla="*/ 10 w 83"/>
                  <a:gd name="T5" fmla="*/ 23 h 96"/>
                  <a:gd name="T6" fmla="*/ 28 w 83"/>
                  <a:gd name="T7" fmla="*/ 12 h 96"/>
                  <a:gd name="T8" fmla="*/ 30 w 83"/>
                  <a:gd name="T9" fmla="*/ 4 h 96"/>
                  <a:gd name="T10" fmla="*/ 22 w 83"/>
                  <a:gd name="T11" fmla="*/ 2 h 96"/>
                  <a:gd name="T12" fmla="*/ 4 w 83"/>
                  <a:gd name="T13" fmla="*/ 12 h 96"/>
                  <a:gd name="T14" fmla="*/ 50 w 83"/>
                  <a:gd name="T15" fmla="*/ 2 h 96"/>
                  <a:gd name="T16" fmla="*/ 42 w 83"/>
                  <a:gd name="T17" fmla="*/ 4 h 96"/>
                  <a:gd name="T18" fmla="*/ 44 w 83"/>
                  <a:gd name="T19" fmla="*/ 12 h 96"/>
                  <a:gd name="T20" fmla="*/ 62 w 83"/>
                  <a:gd name="T21" fmla="*/ 23 h 96"/>
                  <a:gd name="T22" fmla="*/ 71 w 83"/>
                  <a:gd name="T23" fmla="*/ 21 h 96"/>
                  <a:gd name="T24" fmla="*/ 68 w 83"/>
                  <a:gd name="T25" fmla="*/ 13 h 96"/>
                  <a:gd name="T26" fmla="*/ 50 w 83"/>
                  <a:gd name="T27" fmla="*/ 2 h 96"/>
                  <a:gd name="T28" fmla="*/ 83 w 83"/>
                  <a:gd name="T29" fmla="*/ 38 h 96"/>
                  <a:gd name="T30" fmla="*/ 77 w 83"/>
                  <a:gd name="T31" fmla="*/ 32 h 96"/>
                  <a:gd name="T32" fmla="*/ 71 w 83"/>
                  <a:gd name="T33" fmla="*/ 38 h 96"/>
                  <a:gd name="T34" fmla="*/ 71 w 83"/>
                  <a:gd name="T35" fmla="*/ 59 h 96"/>
                  <a:gd name="T36" fmla="*/ 77 w 83"/>
                  <a:gd name="T37" fmla="*/ 65 h 96"/>
                  <a:gd name="T38" fmla="*/ 83 w 83"/>
                  <a:gd name="T39" fmla="*/ 59 h 96"/>
                  <a:gd name="T40" fmla="*/ 83 w 83"/>
                  <a:gd name="T41" fmla="*/ 38 h 96"/>
                  <a:gd name="T42" fmla="*/ 68 w 83"/>
                  <a:gd name="T43" fmla="*/ 84 h 96"/>
                  <a:gd name="T44" fmla="*/ 71 w 83"/>
                  <a:gd name="T45" fmla="*/ 76 h 96"/>
                  <a:gd name="T46" fmla="*/ 62 w 83"/>
                  <a:gd name="T47" fmla="*/ 74 h 96"/>
                  <a:gd name="T48" fmla="*/ 45 w 83"/>
                  <a:gd name="T49" fmla="*/ 84 h 96"/>
                  <a:gd name="T50" fmla="*/ 43 w 83"/>
                  <a:gd name="T51" fmla="*/ 92 h 96"/>
                  <a:gd name="T52" fmla="*/ 51 w 83"/>
                  <a:gd name="T53" fmla="*/ 94 h 96"/>
                  <a:gd name="T54" fmla="*/ 68 w 83"/>
                  <a:gd name="T55" fmla="*/ 84 h 96"/>
                  <a:gd name="T56" fmla="*/ 21 w 83"/>
                  <a:gd name="T57" fmla="*/ 94 h 96"/>
                  <a:gd name="T58" fmla="*/ 29 w 83"/>
                  <a:gd name="T59" fmla="*/ 92 h 96"/>
                  <a:gd name="T60" fmla="*/ 27 w 83"/>
                  <a:gd name="T61" fmla="*/ 84 h 96"/>
                  <a:gd name="T62" fmla="*/ 10 w 83"/>
                  <a:gd name="T63" fmla="*/ 74 h 96"/>
                  <a:gd name="T64" fmla="*/ 1 w 83"/>
                  <a:gd name="T65" fmla="*/ 76 h 96"/>
                  <a:gd name="T66" fmla="*/ 4 w 83"/>
                  <a:gd name="T67" fmla="*/ 84 h 96"/>
                  <a:gd name="T68" fmla="*/ 21 w 83"/>
                  <a:gd name="T69" fmla="*/ 9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3" h="96">
                    <a:moveTo>
                      <a:pt x="4" y="12"/>
                    </a:moveTo>
                    <a:cubicBezTo>
                      <a:pt x="1" y="14"/>
                      <a:pt x="0" y="18"/>
                      <a:pt x="1" y="21"/>
                    </a:cubicBezTo>
                    <a:cubicBezTo>
                      <a:pt x="3" y="24"/>
                      <a:pt x="7" y="25"/>
                      <a:pt x="10" y="23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31" y="11"/>
                      <a:pt x="32" y="7"/>
                      <a:pt x="30" y="4"/>
                    </a:cubicBezTo>
                    <a:cubicBezTo>
                      <a:pt x="28" y="1"/>
                      <a:pt x="25" y="0"/>
                      <a:pt x="22" y="2"/>
                    </a:cubicBezTo>
                    <a:cubicBezTo>
                      <a:pt x="4" y="12"/>
                      <a:pt x="4" y="12"/>
                      <a:pt x="4" y="12"/>
                    </a:cubicBezTo>
                    <a:close/>
                    <a:moveTo>
                      <a:pt x="50" y="2"/>
                    </a:moveTo>
                    <a:cubicBezTo>
                      <a:pt x="47" y="0"/>
                      <a:pt x="44" y="1"/>
                      <a:pt x="42" y="4"/>
                    </a:cubicBezTo>
                    <a:cubicBezTo>
                      <a:pt x="40" y="7"/>
                      <a:pt x="41" y="11"/>
                      <a:pt x="44" y="12"/>
                    </a:cubicBezTo>
                    <a:cubicBezTo>
                      <a:pt x="62" y="23"/>
                      <a:pt x="62" y="23"/>
                      <a:pt x="62" y="23"/>
                    </a:cubicBezTo>
                    <a:cubicBezTo>
                      <a:pt x="65" y="25"/>
                      <a:pt x="69" y="24"/>
                      <a:pt x="71" y="21"/>
                    </a:cubicBezTo>
                    <a:cubicBezTo>
                      <a:pt x="72" y="18"/>
                      <a:pt x="71" y="14"/>
                      <a:pt x="68" y="13"/>
                    </a:cubicBezTo>
                    <a:cubicBezTo>
                      <a:pt x="50" y="2"/>
                      <a:pt x="50" y="2"/>
                      <a:pt x="50" y="2"/>
                    </a:cubicBezTo>
                    <a:close/>
                    <a:moveTo>
                      <a:pt x="83" y="38"/>
                    </a:moveTo>
                    <a:cubicBezTo>
                      <a:pt x="83" y="35"/>
                      <a:pt x="81" y="32"/>
                      <a:pt x="77" y="32"/>
                    </a:cubicBezTo>
                    <a:cubicBezTo>
                      <a:pt x="74" y="32"/>
                      <a:pt x="71" y="35"/>
                      <a:pt x="71" y="38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62"/>
                      <a:pt x="74" y="65"/>
                      <a:pt x="77" y="65"/>
                    </a:cubicBezTo>
                    <a:cubicBezTo>
                      <a:pt x="81" y="65"/>
                      <a:pt x="83" y="62"/>
                      <a:pt x="83" y="59"/>
                    </a:cubicBezTo>
                    <a:cubicBezTo>
                      <a:pt x="83" y="38"/>
                      <a:pt x="83" y="38"/>
                      <a:pt x="83" y="38"/>
                    </a:cubicBezTo>
                    <a:close/>
                    <a:moveTo>
                      <a:pt x="68" y="84"/>
                    </a:moveTo>
                    <a:cubicBezTo>
                      <a:pt x="71" y="83"/>
                      <a:pt x="72" y="79"/>
                      <a:pt x="71" y="76"/>
                    </a:cubicBezTo>
                    <a:cubicBezTo>
                      <a:pt x="69" y="73"/>
                      <a:pt x="65" y="72"/>
                      <a:pt x="62" y="74"/>
                    </a:cubicBezTo>
                    <a:cubicBezTo>
                      <a:pt x="45" y="84"/>
                      <a:pt x="45" y="84"/>
                      <a:pt x="45" y="84"/>
                    </a:cubicBezTo>
                    <a:cubicBezTo>
                      <a:pt x="42" y="86"/>
                      <a:pt x="41" y="89"/>
                      <a:pt x="43" y="92"/>
                    </a:cubicBezTo>
                    <a:cubicBezTo>
                      <a:pt x="44" y="95"/>
                      <a:pt x="48" y="96"/>
                      <a:pt x="51" y="94"/>
                    </a:cubicBezTo>
                    <a:cubicBezTo>
                      <a:pt x="68" y="84"/>
                      <a:pt x="68" y="84"/>
                      <a:pt x="68" y="84"/>
                    </a:cubicBezTo>
                    <a:close/>
                    <a:moveTo>
                      <a:pt x="21" y="94"/>
                    </a:moveTo>
                    <a:cubicBezTo>
                      <a:pt x="24" y="96"/>
                      <a:pt x="28" y="95"/>
                      <a:pt x="29" y="92"/>
                    </a:cubicBezTo>
                    <a:cubicBezTo>
                      <a:pt x="31" y="89"/>
                      <a:pt x="30" y="86"/>
                      <a:pt x="27" y="8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7" y="72"/>
                      <a:pt x="3" y="73"/>
                      <a:pt x="1" y="76"/>
                    </a:cubicBezTo>
                    <a:cubicBezTo>
                      <a:pt x="0" y="79"/>
                      <a:pt x="1" y="83"/>
                      <a:pt x="4" y="84"/>
                    </a:cubicBezTo>
                    <a:cubicBezTo>
                      <a:pt x="21" y="94"/>
                      <a:pt x="21" y="94"/>
                      <a:pt x="21" y="9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9" name="Freeform 90">
                <a:extLst>
                  <a:ext uri="{FF2B5EF4-FFF2-40B4-BE49-F238E27FC236}">
                    <a16:creationId xmlns:a16="http://schemas.microsoft.com/office/drawing/2014/main" id="{51BE1EFB-CBDA-485B-A8C3-F9424984BA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07076" y="746126"/>
                <a:ext cx="357188" cy="357188"/>
              </a:xfrm>
              <a:custGeom>
                <a:avLst/>
                <a:gdLst>
                  <a:gd name="T0" fmla="*/ 39 w 95"/>
                  <a:gd name="T1" fmla="*/ 12 h 95"/>
                  <a:gd name="T2" fmla="*/ 41 w 95"/>
                  <a:gd name="T3" fmla="*/ 4 h 95"/>
                  <a:gd name="T4" fmla="*/ 33 w 95"/>
                  <a:gd name="T5" fmla="*/ 1 h 95"/>
                  <a:gd name="T6" fmla="*/ 15 w 95"/>
                  <a:gd name="T7" fmla="*/ 12 h 95"/>
                  <a:gd name="T8" fmla="*/ 13 w 95"/>
                  <a:gd name="T9" fmla="*/ 20 h 95"/>
                  <a:gd name="T10" fmla="*/ 21 w 95"/>
                  <a:gd name="T11" fmla="*/ 22 h 95"/>
                  <a:gd name="T12" fmla="*/ 39 w 95"/>
                  <a:gd name="T13" fmla="*/ 12 h 95"/>
                  <a:gd name="T14" fmla="*/ 12 w 95"/>
                  <a:gd name="T15" fmla="*/ 37 h 95"/>
                  <a:gd name="T16" fmla="*/ 6 w 95"/>
                  <a:gd name="T17" fmla="*/ 31 h 95"/>
                  <a:gd name="T18" fmla="*/ 0 w 95"/>
                  <a:gd name="T19" fmla="*/ 37 h 95"/>
                  <a:gd name="T20" fmla="*/ 0 w 95"/>
                  <a:gd name="T21" fmla="*/ 58 h 95"/>
                  <a:gd name="T22" fmla="*/ 6 w 95"/>
                  <a:gd name="T23" fmla="*/ 64 h 95"/>
                  <a:gd name="T24" fmla="*/ 12 w 95"/>
                  <a:gd name="T25" fmla="*/ 58 h 95"/>
                  <a:gd name="T26" fmla="*/ 12 w 95"/>
                  <a:gd name="T27" fmla="*/ 37 h 95"/>
                  <a:gd name="T28" fmla="*/ 21 w 95"/>
                  <a:gd name="T29" fmla="*/ 73 h 95"/>
                  <a:gd name="T30" fmla="*/ 13 w 95"/>
                  <a:gd name="T31" fmla="*/ 75 h 95"/>
                  <a:gd name="T32" fmla="*/ 15 w 95"/>
                  <a:gd name="T33" fmla="*/ 83 h 95"/>
                  <a:gd name="T34" fmla="*/ 33 w 95"/>
                  <a:gd name="T35" fmla="*/ 93 h 95"/>
                  <a:gd name="T36" fmla="*/ 41 w 95"/>
                  <a:gd name="T37" fmla="*/ 91 h 95"/>
                  <a:gd name="T38" fmla="*/ 39 w 95"/>
                  <a:gd name="T39" fmla="*/ 83 h 95"/>
                  <a:gd name="T40" fmla="*/ 21 w 95"/>
                  <a:gd name="T41" fmla="*/ 73 h 95"/>
                  <a:gd name="T42" fmla="*/ 56 w 95"/>
                  <a:gd name="T43" fmla="*/ 83 h 95"/>
                  <a:gd name="T44" fmla="*/ 54 w 95"/>
                  <a:gd name="T45" fmla="*/ 91 h 95"/>
                  <a:gd name="T46" fmla="*/ 62 w 95"/>
                  <a:gd name="T47" fmla="*/ 93 h 95"/>
                  <a:gd name="T48" fmla="*/ 80 w 95"/>
                  <a:gd name="T49" fmla="*/ 83 h 95"/>
                  <a:gd name="T50" fmla="*/ 82 w 95"/>
                  <a:gd name="T51" fmla="*/ 75 h 95"/>
                  <a:gd name="T52" fmla="*/ 74 w 95"/>
                  <a:gd name="T53" fmla="*/ 73 h 95"/>
                  <a:gd name="T54" fmla="*/ 56 w 95"/>
                  <a:gd name="T55" fmla="*/ 83 h 95"/>
                  <a:gd name="T56" fmla="*/ 83 w 95"/>
                  <a:gd name="T57" fmla="*/ 58 h 95"/>
                  <a:gd name="T58" fmla="*/ 89 w 95"/>
                  <a:gd name="T59" fmla="*/ 64 h 95"/>
                  <a:gd name="T60" fmla="*/ 95 w 95"/>
                  <a:gd name="T61" fmla="*/ 58 h 95"/>
                  <a:gd name="T62" fmla="*/ 95 w 95"/>
                  <a:gd name="T63" fmla="*/ 37 h 95"/>
                  <a:gd name="T64" fmla="*/ 89 w 95"/>
                  <a:gd name="T65" fmla="*/ 31 h 95"/>
                  <a:gd name="T66" fmla="*/ 83 w 95"/>
                  <a:gd name="T67" fmla="*/ 37 h 95"/>
                  <a:gd name="T68" fmla="*/ 83 w 95"/>
                  <a:gd name="T69" fmla="*/ 58 h 95"/>
                  <a:gd name="T70" fmla="*/ 74 w 95"/>
                  <a:gd name="T71" fmla="*/ 22 h 95"/>
                  <a:gd name="T72" fmla="*/ 82 w 95"/>
                  <a:gd name="T73" fmla="*/ 20 h 95"/>
                  <a:gd name="T74" fmla="*/ 80 w 95"/>
                  <a:gd name="T75" fmla="*/ 11 h 95"/>
                  <a:gd name="T76" fmla="*/ 62 w 95"/>
                  <a:gd name="T77" fmla="*/ 1 h 95"/>
                  <a:gd name="T78" fmla="*/ 54 w 95"/>
                  <a:gd name="T79" fmla="*/ 4 h 95"/>
                  <a:gd name="T80" fmla="*/ 56 w 95"/>
                  <a:gd name="T81" fmla="*/ 12 h 95"/>
                  <a:gd name="T82" fmla="*/ 74 w 95"/>
                  <a:gd name="T83" fmla="*/ 2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5" h="95">
                    <a:moveTo>
                      <a:pt x="39" y="12"/>
                    </a:moveTo>
                    <a:cubicBezTo>
                      <a:pt x="42" y="10"/>
                      <a:pt x="43" y="6"/>
                      <a:pt x="41" y="4"/>
                    </a:cubicBezTo>
                    <a:cubicBezTo>
                      <a:pt x="39" y="1"/>
                      <a:pt x="36" y="0"/>
                      <a:pt x="33" y="1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2" y="13"/>
                      <a:pt x="11" y="17"/>
                      <a:pt x="13" y="20"/>
                    </a:cubicBezTo>
                    <a:cubicBezTo>
                      <a:pt x="15" y="23"/>
                      <a:pt x="18" y="24"/>
                      <a:pt x="21" y="22"/>
                    </a:cubicBezTo>
                    <a:cubicBezTo>
                      <a:pt x="39" y="12"/>
                      <a:pt x="39" y="12"/>
                      <a:pt x="39" y="12"/>
                    </a:cubicBezTo>
                    <a:close/>
                    <a:moveTo>
                      <a:pt x="12" y="37"/>
                    </a:moveTo>
                    <a:cubicBezTo>
                      <a:pt x="12" y="34"/>
                      <a:pt x="10" y="31"/>
                      <a:pt x="6" y="31"/>
                    </a:cubicBezTo>
                    <a:cubicBezTo>
                      <a:pt x="3" y="31"/>
                      <a:pt x="0" y="34"/>
                      <a:pt x="0" y="37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1"/>
                      <a:pt x="3" y="64"/>
                      <a:pt x="6" y="64"/>
                    </a:cubicBezTo>
                    <a:cubicBezTo>
                      <a:pt x="10" y="64"/>
                      <a:pt x="12" y="61"/>
                      <a:pt x="12" y="58"/>
                    </a:cubicBezTo>
                    <a:cubicBezTo>
                      <a:pt x="12" y="37"/>
                      <a:pt x="12" y="37"/>
                      <a:pt x="12" y="37"/>
                    </a:cubicBezTo>
                    <a:close/>
                    <a:moveTo>
                      <a:pt x="21" y="73"/>
                    </a:moveTo>
                    <a:cubicBezTo>
                      <a:pt x="18" y="71"/>
                      <a:pt x="15" y="72"/>
                      <a:pt x="13" y="75"/>
                    </a:cubicBezTo>
                    <a:cubicBezTo>
                      <a:pt x="11" y="78"/>
                      <a:pt x="12" y="82"/>
                      <a:pt x="15" y="83"/>
                    </a:cubicBezTo>
                    <a:cubicBezTo>
                      <a:pt x="33" y="93"/>
                      <a:pt x="33" y="93"/>
                      <a:pt x="33" y="93"/>
                    </a:cubicBezTo>
                    <a:cubicBezTo>
                      <a:pt x="35" y="95"/>
                      <a:pt x="39" y="94"/>
                      <a:pt x="41" y="91"/>
                    </a:cubicBezTo>
                    <a:cubicBezTo>
                      <a:pt x="43" y="88"/>
                      <a:pt x="42" y="85"/>
                      <a:pt x="39" y="83"/>
                    </a:cubicBezTo>
                    <a:cubicBezTo>
                      <a:pt x="21" y="73"/>
                      <a:pt x="21" y="73"/>
                      <a:pt x="21" y="73"/>
                    </a:cubicBezTo>
                    <a:close/>
                    <a:moveTo>
                      <a:pt x="56" y="83"/>
                    </a:moveTo>
                    <a:cubicBezTo>
                      <a:pt x="53" y="85"/>
                      <a:pt x="52" y="88"/>
                      <a:pt x="54" y="91"/>
                    </a:cubicBezTo>
                    <a:cubicBezTo>
                      <a:pt x="56" y="94"/>
                      <a:pt x="59" y="95"/>
                      <a:pt x="62" y="93"/>
                    </a:cubicBezTo>
                    <a:cubicBezTo>
                      <a:pt x="80" y="83"/>
                      <a:pt x="80" y="83"/>
                      <a:pt x="80" y="83"/>
                    </a:cubicBezTo>
                    <a:cubicBezTo>
                      <a:pt x="83" y="82"/>
                      <a:pt x="84" y="78"/>
                      <a:pt x="82" y="75"/>
                    </a:cubicBezTo>
                    <a:cubicBezTo>
                      <a:pt x="80" y="72"/>
                      <a:pt x="77" y="71"/>
                      <a:pt x="74" y="73"/>
                    </a:cubicBezTo>
                    <a:cubicBezTo>
                      <a:pt x="56" y="83"/>
                      <a:pt x="56" y="83"/>
                      <a:pt x="56" y="83"/>
                    </a:cubicBezTo>
                    <a:close/>
                    <a:moveTo>
                      <a:pt x="83" y="58"/>
                    </a:moveTo>
                    <a:cubicBezTo>
                      <a:pt x="83" y="61"/>
                      <a:pt x="85" y="64"/>
                      <a:pt x="89" y="64"/>
                    </a:cubicBezTo>
                    <a:cubicBezTo>
                      <a:pt x="92" y="64"/>
                      <a:pt x="95" y="61"/>
                      <a:pt x="95" y="58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5" y="34"/>
                      <a:pt x="92" y="31"/>
                      <a:pt x="89" y="31"/>
                    </a:cubicBezTo>
                    <a:cubicBezTo>
                      <a:pt x="85" y="31"/>
                      <a:pt x="83" y="34"/>
                      <a:pt x="83" y="37"/>
                    </a:cubicBezTo>
                    <a:cubicBezTo>
                      <a:pt x="83" y="58"/>
                      <a:pt x="83" y="58"/>
                      <a:pt x="83" y="58"/>
                    </a:cubicBezTo>
                    <a:close/>
                    <a:moveTo>
                      <a:pt x="74" y="22"/>
                    </a:moveTo>
                    <a:cubicBezTo>
                      <a:pt x="77" y="24"/>
                      <a:pt x="80" y="23"/>
                      <a:pt x="82" y="20"/>
                    </a:cubicBezTo>
                    <a:cubicBezTo>
                      <a:pt x="84" y="17"/>
                      <a:pt x="83" y="13"/>
                      <a:pt x="80" y="11"/>
                    </a:cubicBezTo>
                    <a:cubicBezTo>
                      <a:pt x="62" y="1"/>
                      <a:pt x="62" y="1"/>
                      <a:pt x="62" y="1"/>
                    </a:cubicBezTo>
                    <a:cubicBezTo>
                      <a:pt x="59" y="0"/>
                      <a:pt x="56" y="1"/>
                      <a:pt x="54" y="4"/>
                    </a:cubicBezTo>
                    <a:cubicBezTo>
                      <a:pt x="52" y="6"/>
                      <a:pt x="53" y="10"/>
                      <a:pt x="56" y="12"/>
                    </a:cubicBezTo>
                    <a:cubicBezTo>
                      <a:pt x="74" y="22"/>
                      <a:pt x="74" y="22"/>
                      <a:pt x="74" y="2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0" name="Freeform 91">
                <a:extLst>
                  <a:ext uri="{FF2B5EF4-FFF2-40B4-BE49-F238E27FC236}">
                    <a16:creationId xmlns:a16="http://schemas.microsoft.com/office/drawing/2014/main" id="{AD150F3C-917C-46AD-8647-E6336A2710D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61064" y="474663"/>
                <a:ext cx="357188" cy="241300"/>
              </a:xfrm>
              <a:custGeom>
                <a:avLst/>
                <a:gdLst>
                  <a:gd name="T0" fmla="*/ 39 w 95"/>
                  <a:gd name="T1" fmla="*/ 12 h 64"/>
                  <a:gd name="T2" fmla="*/ 41 w 95"/>
                  <a:gd name="T3" fmla="*/ 4 h 64"/>
                  <a:gd name="T4" fmla="*/ 33 w 95"/>
                  <a:gd name="T5" fmla="*/ 2 h 64"/>
                  <a:gd name="T6" fmla="*/ 15 w 95"/>
                  <a:gd name="T7" fmla="*/ 12 h 64"/>
                  <a:gd name="T8" fmla="*/ 13 w 95"/>
                  <a:gd name="T9" fmla="*/ 20 h 64"/>
                  <a:gd name="T10" fmla="*/ 21 w 95"/>
                  <a:gd name="T11" fmla="*/ 22 h 64"/>
                  <a:gd name="T12" fmla="*/ 39 w 95"/>
                  <a:gd name="T13" fmla="*/ 12 h 64"/>
                  <a:gd name="T14" fmla="*/ 13 w 95"/>
                  <a:gd name="T15" fmla="*/ 38 h 64"/>
                  <a:gd name="T16" fmla="*/ 6 w 95"/>
                  <a:gd name="T17" fmla="*/ 32 h 64"/>
                  <a:gd name="T18" fmla="*/ 0 w 95"/>
                  <a:gd name="T19" fmla="*/ 38 h 64"/>
                  <a:gd name="T20" fmla="*/ 0 w 95"/>
                  <a:gd name="T21" fmla="*/ 58 h 64"/>
                  <a:gd name="T22" fmla="*/ 6 w 95"/>
                  <a:gd name="T23" fmla="*/ 64 h 64"/>
                  <a:gd name="T24" fmla="*/ 13 w 95"/>
                  <a:gd name="T25" fmla="*/ 58 h 64"/>
                  <a:gd name="T26" fmla="*/ 13 w 95"/>
                  <a:gd name="T27" fmla="*/ 38 h 64"/>
                  <a:gd name="T28" fmla="*/ 83 w 95"/>
                  <a:gd name="T29" fmla="*/ 57 h 64"/>
                  <a:gd name="T30" fmla="*/ 89 w 95"/>
                  <a:gd name="T31" fmla="*/ 63 h 64"/>
                  <a:gd name="T32" fmla="*/ 95 w 95"/>
                  <a:gd name="T33" fmla="*/ 57 h 64"/>
                  <a:gd name="T34" fmla="*/ 95 w 95"/>
                  <a:gd name="T35" fmla="*/ 38 h 64"/>
                  <a:gd name="T36" fmla="*/ 89 w 95"/>
                  <a:gd name="T37" fmla="*/ 32 h 64"/>
                  <a:gd name="T38" fmla="*/ 83 w 95"/>
                  <a:gd name="T39" fmla="*/ 38 h 64"/>
                  <a:gd name="T40" fmla="*/ 83 w 95"/>
                  <a:gd name="T41" fmla="*/ 57 h 64"/>
                  <a:gd name="T42" fmla="*/ 74 w 95"/>
                  <a:gd name="T43" fmla="*/ 22 h 64"/>
                  <a:gd name="T44" fmla="*/ 82 w 95"/>
                  <a:gd name="T45" fmla="*/ 20 h 64"/>
                  <a:gd name="T46" fmla="*/ 80 w 95"/>
                  <a:gd name="T47" fmla="*/ 12 h 64"/>
                  <a:gd name="T48" fmla="*/ 63 w 95"/>
                  <a:gd name="T49" fmla="*/ 2 h 64"/>
                  <a:gd name="T50" fmla="*/ 54 w 95"/>
                  <a:gd name="T51" fmla="*/ 4 h 64"/>
                  <a:gd name="T52" fmla="*/ 57 w 95"/>
                  <a:gd name="T53" fmla="*/ 12 h 64"/>
                  <a:gd name="T54" fmla="*/ 74 w 95"/>
                  <a:gd name="T55" fmla="*/ 2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95" h="64">
                    <a:moveTo>
                      <a:pt x="39" y="12"/>
                    </a:moveTo>
                    <a:cubicBezTo>
                      <a:pt x="42" y="10"/>
                      <a:pt x="43" y="7"/>
                      <a:pt x="41" y="4"/>
                    </a:cubicBezTo>
                    <a:cubicBezTo>
                      <a:pt x="39" y="1"/>
                      <a:pt x="36" y="0"/>
                      <a:pt x="33" y="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2" y="14"/>
                      <a:pt x="11" y="17"/>
                      <a:pt x="13" y="20"/>
                    </a:cubicBezTo>
                    <a:cubicBezTo>
                      <a:pt x="15" y="23"/>
                      <a:pt x="18" y="24"/>
                      <a:pt x="21" y="22"/>
                    </a:cubicBezTo>
                    <a:cubicBezTo>
                      <a:pt x="39" y="12"/>
                      <a:pt x="39" y="12"/>
                      <a:pt x="39" y="12"/>
                    </a:cubicBezTo>
                    <a:close/>
                    <a:moveTo>
                      <a:pt x="13" y="38"/>
                    </a:moveTo>
                    <a:cubicBezTo>
                      <a:pt x="13" y="34"/>
                      <a:pt x="10" y="32"/>
                      <a:pt x="6" y="32"/>
                    </a:cubicBezTo>
                    <a:cubicBezTo>
                      <a:pt x="3" y="32"/>
                      <a:pt x="0" y="34"/>
                      <a:pt x="0" y="3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1"/>
                      <a:pt x="3" y="64"/>
                      <a:pt x="6" y="64"/>
                    </a:cubicBezTo>
                    <a:cubicBezTo>
                      <a:pt x="10" y="64"/>
                      <a:pt x="13" y="61"/>
                      <a:pt x="13" y="58"/>
                    </a:cubicBezTo>
                    <a:cubicBezTo>
                      <a:pt x="13" y="38"/>
                      <a:pt x="13" y="38"/>
                      <a:pt x="13" y="38"/>
                    </a:cubicBezTo>
                    <a:close/>
                    <a:moveTo>
                      <a:pt x="83" y="57"/>
                    </a:moveTo>
                    <a:cubicBezTo>
                      <a:pt x="83" y="60"/>
                      <a:pt x="86" y="63"/>
                      <a:pt x="89" y="63"/>
                    </a:cubicBezTo>
                    <a:cubicBezTo>
                      <a:pt x="92" y="63"/>
                      <a:pt x="95" y="60"/>
                      <a:pt x="95" y="57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4"/>
                      <a:pt x="92" y="32"/>
                      <a:pt x="89" y="32"/>
                    </a:cubicBezTo>
                    <a:cubicBezTo>
                      <a:pt x="86" y="32"/>
                      <a:pt x="83" y="34"/>
                      <a:pt x="83" y="38"/>
                    </a:cubicBezTo>
                    <a:cubicBezTo>
                      <a:pt x="83" y="57"/>
                      <a:pt x="83" y="57"/>
                      <a:pt x="83" y="57"/>
                    </a:cubicBezTo>
                    <a:close/>
                    <a:moveTo>
                      <a:pt x="74" y="22"/>
                    </a:moveTo>
                    <a:cubicBezTo>
                      <a:pt x="77" y="24"/>
                      <a:pt x="81" y="23"/>
                      <a:pt x="82" y="20"/>
                    </a:cubicBezTo>
                    <a:cubicBezTo>
                      <a:pt x="84" y="17"/>
                      <a:pt x="83" y="14"/>
                      <a:pt x="80" y="12"/>
                    </a:cubicBezTo>
                    <a:cubicBezTo>
                      <a:pt x="63" y="2"/>
                      <a:pt x="63" y="2"/>
                      <a:pt x="63" y="2"/>
                    </a:cubicBezTo>
                    <a:cubicBezTo>
                      <a:pt x="60" y="0"/>
                      <a:pt x="56" y="1"/>
                      <a:pt x="54" y="4"/>
                    </a:cubicBezTo>
                    <a:cubicBezTo>
                      <a:pt x="53" y="7"/>
                      <a:pt x="54" y="10"/>
                      <a:pt x="57" y="12"/>
                    </a:cubicBezTo>
                    <a:cubicBezTo>
                      <a:pt x="74" y="22"/>
                      <a:pt x="74" y="22"/>
                      <a:pt x="74" y="2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1" name="Oval 92">
                <a:extLst>
                  <a:ext uri="{FF2B5EF4-FFF2-40B4-BE49-F238E27FC236}">
                    <a16:creationId xmlns:a16="http://schemas.microsoft.com/office/drawing/2014/main" id="{3D8D650A-AE9F-448A-B183-DF80C9625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88064" y="782638"/>
                <a:ext cx="101600" cy="1016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2" name="Oval 93">
                <a:extLst>
                  <a:ext uri="{FF2B5EF4-FFF2-40B4-BE49-F238E27FC236}">
                    <a16:creationId xmlns:a16="http://schemas.microsoft.com/office/drawing/2014/main" id="{EC47A9B6-DC6D-47B3-996C-68EEB8F015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88064" y="963613"/>
                <a:ext cx="101600" cy="1016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3" name="Oval 94">
                <a:extLst>
                  <a:ext uri="{FF2B5EF4-FFF2-40B4-BE49-F238E27FC236}">
                    <a16:creationId xmlns:a16="http://schemas.microsoft.com/office/drawing/2014/main" id="{795D4E61-68B8-474B-9D31-AB2A910DC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2051" y="1049338"/>
                <a:ext cx="106363" cy="10636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4" name="Oval 95">
                <a:extLst>
                  <a:ext uri="{FF2B5EF4-FFF2-40B4-BE49-F238E27FC236}">
                    <a16:creationId xmlns:a16="http://schemas.microsoft.com/office/drawing/2014/main" id="{83C6DD49-4B17-4029-BFCA-8C249A8545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0801" y="963613"/>
                <a:ext cx="101600" cy="1016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5" name="Oval 96">
                <a:extLst>
                  <a:ext uri="{FF2B5EF4-FFF2-40B4-BE49-F238E27FC236}">
                    <a16:creationId xmlns:a16="http://schemas.microsoft.com/office/drawing/2014/main" id="{BF4FC2B7-A10E-411E-971A-CAAA487873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0801" y="782638"/>
                <a:ext cx="101600" cy="1016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6" name="Oval 97">
                <a:extLst>
                  <a:ext uri="{FF2B5EF4-FFF2-40B4-BE49-F238E27FC236}">
                    <a16:creationId xmlns:a16="http://schemas.microsoft.com/office/drawing/2014/main" id="{1205943A-0811-4D07-AFB3-E9848A434C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2051" y="512763"/>
                <a:ext cx="106363" cy="1047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7" name="Oval 98">
                <a:extLst>
                  <a:ext uri="{FF2B5EF4-FFF2-40B4-BE49-F238E27FC236}">
                    <a16:creationId xmlns:a16="http://schemas.microsoft.com/office/drawing/2014/main" id="{AE3163AD-EFD0-441B-BE34-8DCC263E30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88064" y="422276"/>
                <a:ext cx="101600" cy="1047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8" name="Oval 99">
                <a:extLst>
                  <a:ext uri="{FF2B5EF4-FFF2-40B4-BE49-F238E27FC236}">
                    <a16:creationId xmlns:a16="http://schemas.microsoft.com/office/drawing/2014/main" id="{94C5A345-E599-4EB3-9A43-BA96FDFA41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4076" y="512763"/>
                <a:ext cx="101600" cy="1047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9" name="Oval 100">
                <a:extLst>
                  <a:ext uri="{FF2B5EF4-FFF2-40B4-BE49-F238E27FC236}">
                    <a16:creationId xmlns:a16="http://schemas.microsoft.com/office/drawing/2014/main" id="{89155BC2-142D-4B63-8087-DB26723AC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4076" y="693738"/>
                <a:ext cx="101600" cy="10001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0" name="Oval 101">
                <a:extLst>
                  <a:ext uri="{FF2B5EF4-FFF2-40B4-BE49-F238E27FC236}">
                    <a16:creationId xmlns:a16="http://schemas.microsoft.com/office/drawing/2014/main" id="{FA1C219A-A107-4F6C-B0CE-AB9472EA6E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80089" y="782638"/>
                <a:ext cx="101600" cy="1016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1" name="Oval 102">
                <a:extLst>
                  <a:ext uri="{FF2B5EF4-FFF2-40B4-BE49-F238E27FC236}">
                    <a16:creationId xmlns:a16="http://schemas.microsoft.com/office/drawing/2014/main" id="{2008B2FE-FB1E-4126-B56F-11330BCBC9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80089" y="963613"/>
                <a:ext cx="101600" cy="1016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2" name="Oval 103">
                <a:extLst>
                  <a:ext uri="{FF2B5EF4-FFF2-40B4-BE49-F238E27FC236}">
                    <a16:creationId xmlns:a16="http://schemas.microsoft.com/office/drawing/2014/main" id="{4B8A0661-9D97-4CCD-9D84-12BAA08168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4076" y="1049338"/>
                <a:ext cx="101600" cy="10636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3" name="Oval 104">
                <a:extLst>
                  <a:ext uri="{FF2B5EF4-FFF2-40B4-BE49-F238E27FC236}">
                    <a16:creationId xmlns:a16="http://schemas.microsoft.com/office/drawing/2014/main" id="{D11317D4-E334-40F1-848D-1B97173D6F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2051" y="688976"/>
                <a:ext cx="106363" cy="1016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044" name="组合 1043">
            <a:extLst>
              <a:ext uri="{FF2B5EF4-FFF2-40B4-BE49-F238E27FC236}">
                <a16:creationId xmlns:a16="http://schemas.microsoft.com/office/drawing/2014/main" id="{625B8086-67F2-47E7-82CE-A4738F972161}"/>
              </a:ext>
            </a:extLst>
          </p:cNvPr>
          <p:cNvGrpSpPr/>
          <p:nvPr/>
        </p:nvGrpSpPr>
        <p:grpSpPr>
          <a:xfrm>
            <a:off x="2750495" y="-2383"/>
            <a:ext cx="878776" cy="293574"/>
            <a:chOff x="3212962" y="945990"/>
            <a:chExt cx="878776" cy="293574"/>
          </a:xfrm>
        </p:grpSpPr>
        <p:sp>
          <p:nvSpPr>
            <p:cNvPr id="588" name="文本框 587">
              <a:extLst>
                <a:ext uri="{FF2B5EF4-FFF2-40B4-BE49-F238E27FC236}">
                  <a16:creationId xmlns:a16="http://schemas.microsoft.com/office/drawing/2014/main" id="{D71A9949-D1B0-4567-A515-4C32852B370B}"/>
                </a:ext>
              </a:extLst>
            </p:cNvPr>
            <p:cNvSpPr txBox="1"/>
            <p:nvPr/>
          </p:nvSpPr>
          <p:spPr>
            <a:xfrm>
              <a:off x="3371442" y="945990"/>
              <a:ext cx="41549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研究点</a:t>
              </a:r>
            </a:p>
          </p:txBody>
        </p:sp>
        <p:cxnSp>
          <p:nvCxnSpPr>
            <p:cNvPr id="589" name="直接连接符 588">
              <a:extLst>
                <a:ext uri="{FF2B5EF4-FFF2-40B4-BE49-F238E27FC236}">
                  <a16:creationId xmlns:a16="http://schemas.microsoft.com/office/drawing/2014/main" id="{B67EBC2A-FC6E-4921-AE9D-6B4AA605B9FA}"/>
                </a:ext>
              </a:extLst>
            </p:cNvPr>
            <p:cNvCxnSpPr>
              <a:cxnSpLocks/>
            </p:cNvCxnSpPr>
            <p:nvPr/>
          </p:nvCxnSpPr>
          <p:spPr>
            <a:xfrm>
              <a:off x="3389529" y="1004268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0" name="直接连接符 589">
              <a:extLst>
                <a:ext uri="{FF2B5EF4-FFF2-40B4-BE49-F238E27FC236}">
                  <a16:creationId xmlns:a16="http://schemas.microsoft.com/office/drawing/2014/main" id="{019191AB-5C01-492D-AD87-CEB65A47BF87}"/>
                </a:ext>
              </a:extLst>
            </p:cNvPr>
            <p:cNvCxnSpPr>
              <a:cxnSpLocks/>
            </p:cNvCxnSpPr>
            <p:nvPr/>
          </p:nvCxnSpPr>
          <p:spPr>
            <a:xfrm>
              <a:off x="3406079" y="1004865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1" name="文本框 590">
              <a:extLst>
                <a:ext uri="{FF2B5EF4-FFF2-40B4-BE49-F238E27FC236}">
                  <a16:creationId xmlns:a16="http://schemas.microsoft.com/office/drawing/2014/main" id="{EC11314B-70D3-439E-B25B-968DFF8D2FA4}"/>
                </a:ext>
              </a:extLst>
            </p:cNvPr>
            <p:cNvSpPr txBox="1"/>
            <p:nvPr/>
          </p:nvSpPr>
          <p:spPr>
            <a:xfrm>
              <a:off x="3371066" y="1024120"/>
              <a:ext cx="4764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586" name="文本框 585">
              <a:extLst>
                <a:ext uri="{FF2B5EF4-FFF2-40B4-BE49-F238E27FC236}">
                  <a16:creationId xmlns:a16="http://schemas.microsoft.com/office/drawing/2014/main" id="{235FFC57-220E-4EE0-81BD-DEF210C0E5FF}"/>
                </a:ext>
              </a:extLst>
            </p:cNvPr>
            <p:cNvSpPr txBox="1"/>
            <p:nvPr/>
          </p:nvSpPr>
          <p:spPr>
            <a:xfrm>
              <a:off x="3719520" y="1030811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601" name="组合 600">
              <a:extLst>
                <a:ext uri="{FF2B5EF4-FFF2-40B4-BE49-F238E27FC236}">
                  <a16:creationId xmlns:a16="http://schemas.microsoft.com/office/drawing/2014/main" id="{385FD8A7-85B1-4A7D-BA45-B017BC6C5AF3}"/>
                </a:ext>
              </a:extLst>
            </p:cNvPr>
            <p:cNvGrpSpPr/>
            <p:nvPr/>
          </p:nvGrpSpPr>
          <p:grpSpPr>
            <a:xfrm>
              <a:off x="3212962" y="1016586"/>
              <a:ext cx="111618" cy="141383"/>
              <a:chOff x="1045162" y="5376491"/>
              <a:chExt cx="357188" cy="452438"/>
            </a:xfrm>
          </p:grpSpPr>
          <p:sp>
            <p:nvSpPr>
              <p:cNvPr id="602" name="Freeform 455">
                <a:extLst>
                  <a:ext uri="{FF2B5EF4-FFF2-40B4-BE49-F238E27FC236}">
                    <a16:creationId xmlns:a16="http://schemas.microsoft.com/office/drawing/2014/main" id="{EC7DE0EA-7159-4F9F-A109-6A874A465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387" y="5716216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456">
                <a:extLst>
                  <a:ext uri="{FF2B5EF4-FFF2-40B4-BE49-F238E27FC236}">
                    <a16:creationId xmlns:a16="http://schemas.microsoft.com/office/drawing/2014/main" id="{E5A83B7B-DD5A-45FB-A164-6B5BB5C35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162" y="5773366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457">
                <a:extLst>
                  <a:ext uri="{FF2B5EF4-FFF2-40B4-BE49-F238E27FC236}">
                    <a16:creationId xmlns:a16="http://schemas.microsoft.com/office/drawing/2014/main" id="{878AD9BA-2CA5-4545-A84B-90AAC2690A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5012" y="5376491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458">
                <a:extLst>
                  <a:ext uri="{FF2B5EF4-FFF2-40B4-BE49-F238E27FC236}">
                    <a16:creationId xmlns:a16="http://schemas.microsoft.com/office/drawing/2014/main" id="{3F05F076-4E85-45ED-B066-FAF4E5D20F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1199" y="5660653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045" name="组合 1044">
            <a:extLst>
              <a:ext uri="{FF2B5EF4-FFF2-40B4-BE49-F238E27FC236}">
                <a16:creationId xmlns:a16="http://schemas.microsoft.com/office/drawing/2014/main" id="{3548747F-8ADF-41BA-9FE4-110AFDEE286D}"/>
              </a:ext>
            </a:extLst>
          </p:cNvPr>
          <p:cNvGrpSpPr/>
          <p:nvPr/>
        </p:nvGrpSpPr>
        <p:grpSpPr>
          <a:xfrm>
            <a:off x="887946" y="5597402"/>
            <a:ext cx="231817" cy="231817"/>
            <a:chOff x="9217025" y="1266825"/>
            <a:chExt cx="481013" cy="481013"/>
          </a:xfrm>
          <a:solidFill>
            <a:schemeClr val="bg1"/>
          </a:solidFill>
        </p:grpSpPr>
        <p:sp>
          <p:nvSpPr>
            <p:cNvPr id="606" name="Rectangle 119">
              <a:extLst>
                <a:ext uri="{FF2B5EF4-FFF2-40B4-BE49-F238E27FC236}">
                  <a16:creationId xmlns:a16="http://schemas.microsoft.com/office/drawing/2014/main" id="{EDF3C7F6-CD8C-483E-8031-84640E380A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7025" y="12668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7" name="Rectangle 120">
              <a:extLst>
                <a:ext uri="{FF2B5EF4-FFF2-40B4-BE49-F238E27FC236}">
                  <a16:creationId xmlns:a16="http://schemas.microsoft.com/office/drawing/2014/main" id="{AB9099E6-5960-48A7-BA50-35AD9ADF5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3725" y="12668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8" name="Rectangle 121">
              <a:extLst>
                <a:ext uri="{FF2B5EF4-FFF2-40B4-BE49-F238E27FC236}">
                  <a16:creationId xmlns:a16="http://schemas.microsoft.com/office/drawing/2014/main" id="{1579EF00-A703-4506-AF20-CFCC07AA29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7025" y="15335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9" name="Rectangle 122">
              <a:extLst>
                <a:ext uri="{FF2B5EF4-FFF2-40B4-BE49-F238E27FC236}">
                  <a16:creationId xmlns:a16="http://schemas.microsoft.com/office/drawing/2014/main" id="{EEDA47FE-FCFA-441F-988F-61644E63DF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3725" y="15335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51" name="组合 1050">
            <a:extLst>
              <a:ext uri="{FF2B5EF4-FFF2-40B4-BE49-F238E27FC236}">
                <a16:creationId xmlns:a16="http://schemas.microsoft.com/office/drawing/2014/main" id="{9DCB57B8-5B49-4C02-96D3-7C448D1E0D91}"/>
              </a:ext>
            </a:extLst>
          </p:cNvPr>
          <p:cNvGrpSpPr/>
          <p:nvPr/>
        </p:nvGrpSpPr>
        <p:grpSpPr>
          <a:xfrm>
            <a:off x="11899900" y="0"/>
            <a:ext cx="292100" cy="335972"/>
            <a:chOff x="9870609" y="0"/>
            <a:chExt cx="292100" cy="335972"/>
          </a:xfrm>
        </p:grpSpPr>
        <p:grpSp>
          <p:nvGrpSpPr>
            <p:cNvPr id="1050" name="组合 1049">
              <a:extLst>
                <a:ext uri="{FF2B5EF4-FFF2-40B4-BE49-F238E27FC236}">
                  <a16:creationId xmlns:a16="http://schemas.microsoft.com/office/drawing/2014/main" id="{9E912BED-4B91-4618-9AAE-6E6F10800940}"/>
                </a:ext>
              </a:extLst>
            </p:cNvPr>
            <p:cNvGrpSpPr/>
            <p:nvPr/>
          </p:nvGrpSpPr>
          <p:grpSpPr>
            <a:xfrm>
              <a:off x="9870609" y="0"/>
              <a:ext cx="292100" cy="335972"/>
              <a:chOff x="9870609" y="0"/>
              <a:chExt cx="292100" cy="335972"/>
            </a:xfrm>
          </p:grpSpPr>
          <p:sp>
            <p:nvSpPr>
              <p:cNvPr id="1047" name="矩形 1046">
                <a:extLst>
                  <a:ext uri="{FF2B5EF4-FFF2-40B4-BE49-F238E27FC236}">
                    <a16:creationId xmlns:a16="http://schemas.microsoft.com/office/drawing/2014/main" id="{98629354-46A6-4316-A276-336505EA5D14}"/>
                  </a:ext>
                </a:extLst>
              </p:cNvPr>
              <p:cNvSpPr/>
              <p:nvPr/>
            </p:nvSpPr>
            <p:spPr>
              <a:xfrm>
                <a:off x="9870609" y="0"/>
                <a:ext cx="292100" cy="282486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10000"/>
                      <a:alpha val="20000"/>
                    </a:schemeClr>
                  </a:gs>
                  <a:gs pos="100000">
                    <a:schemeClr val="bg2">
                      <a:lumMod val="10000"/>
                      <a:alpha val="6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9" name="流程图: 合并 1048">
                <a:extLst>
                  <a:ext uri="{FF2B5EF4-FFF2-40B4-BE49-F238E27FC236}">
                    <a16:creationId xmlns:a16="http://schemas.microsoft.com/office/drawing/2014/main" id="{5AFB7C1D-A653-48E1-9B26-D7E0C75C4CD3}"/>
                  </a:ext>
                </a:extLst>
              </p:cNvPr>
              <p:cNvSpPr/>
              <p:nvPr/>
            </p:nvSpPr>
            <p:spPr>
              <a:xfrm>
                <a:off x="9969034" y="284553"/>
                <a:ext cx="95250" cy="51419"/>
              </a:xfrm>
              <a:prstGeom prst="flowChartMerge">
                <a:avLst/>
              </a:prstGeom>
              <a:solidFill>
                <a:schemeClr val="bg2">
                  <a:lumMod val="1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46" name="组合 1045">
              <a:extLst>
                <a:ext uri="{FF2B5EF4-FFF2-40B4-BE49-F238E27FC236}">
                  <a16:creationId xmlns:a16="http://schemas.microsoft.com/office/drawing/2014/main" id="{939C3128-2CAC-453D-86C2-7284E4BB54E3}"/>
                </a:ext>
              </a:extLst>
            </p:cNvPr>
            <p:cNvGrpSpPr/>
            <p:nvPr/>
          </p:nvGrpSpPr>
          <p:grpSpPr>
            <a:xfrm>
              <a:off x="9939629" y="27061"/>
              <a:ext cx="152867" cy="222686"/>
              <a:chOff x="8331200" y="1257300"/>
              <a:chExt cx="330200" cy="481013"/>
            </a:xfrm>
            <a:solidFill>
              <a:schemeClr val="bg1"/>
            </a:solidFill>
          </p:grpSpPr>
          <p:sp>
            <p:nvSpPr>
              <p:cNvPr id="660" name="Oval 135">
                <a:extLst>
                  <a:ext uri="{FF2B5EF4-FFF2-40B4-BE49-F238E27FC236}">
                    <a16:creationId xmlns:a16="http://schemas.microsoft.com/office/drawing/2014/main" id="{DAD8A519-91D3-4CC0-BDBC-64C072BE9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0738" y="1365250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1" name="Freeform 136">
                <a:extLst>
                  <a:ext uri="{FF2B5EF4-FFF2-40B4-BE49-F238E27FC236}">
                    <a16:creationId xmlns:a16="http://schemas.microsoft.com/office/drawing/2014/main" id="{25306BBE-7CBC-4DE2-B09A-A8FE6B55D9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331200" y="1257300"/>
                <a:ext cx="330200" cy="330200"/>
              </a:xfrm>
              <a:custGeom>
                <a:avLst/>
                <a:gdLst>
                  <a:gd name="T0" fmla="*/ 88 w 88"/>
                  <a:gd name="T1" fmla="*/ 44 h 88"/>
                  <a:gd name="T2" fmla="*/ 79 w 88"/>
                  <a:gd name="T3" fmla="*/ 35 h 88"/>
                  <a:gd name="T4" fmla="*/ 82 w 88"/>
                  <a:gd name="T5" fmla="*/ 22 h 88"/>
                  <a:gd name="T6" fmla="*/ 70 w 88"/>
                  <a:gd name="T7" fmla="*/ 19 h 88"/>
                  <a:gd name="T8" fmla="*/ 66 w 88"/>
                  <a:gd name="T9" fmla="*/ 6 h 88"/>
                  <a:gd name="T10" fmla="*/ 53 w 88"/>
                  <a:gd name="T11" fmla="*/ 9 h 88"/>
                  <a:gd name="T12" fmla="*/ 44 w 88"/>
                  <a:gd name="T13" fmla="*/ 0 h 88"/>
                  <a:gd name="T14" fmla="*/ 35 w 88"/>
                  <a:gd name="T15" fmla="*/ 9 h 88"/>
                  <a:gd name="T16" fmla="*/ 22 w 88"/>
                  <a:gd name="T17" fmla="*/ 6 h 88"/>
                  <a:gd name="T18" fmla="*/ 18 w 88"/>
                  <a:gd name="T19" fmla="*/ 19 h 88"/>
                  <a:gd name="T20" fmla="*/ 6 w 88"/>
                  <a:gd name="T21" fmla="*/ 22 h 88"/>
                  <a:gd name="T22" fmla="*/ 9 w 88"/>
                  <a:gd name="T23" fmla="*/ 35 h 88"/>
                  <a:gd name="T24" fmla="*/ 0 w 88"/>
                  <a:gd name="T25" fmla="*/ 44 h 88"/>
                  <a:gd name="T26" fmla="*/ 9 w 88"/>
                  <a:gd name="T27" fmla="*/ 54 h 88"/>
                  <a:gd name="T28" fmla="*/ 6 w 88"/>
                  <a:gd name="T29" fmla="*/ 66 h 88"/>
                  <a:gd name="T30" fmla="*/ 18 w 88"/>
                  <a:gd name="T31" fmla="*/ 70 h 88"/>
                  <a:gd name="T32" fmla="*/ 22 w 88"/>
                  <a:gd name="T33" fmla="*/ 82 h 88"/>
                  <a:gd name="T34" fmla="*/ 35 w 88"/>
                  <a:gd name="T35" fmla="*/ 79 h 88"/>
                  <a:gd name="T36" fmla="*/ 44 w 88"/>
                  <a:gd name="T37" fmla="*/ 88 h 88"/>
                  <a:gd name="T38" fmla="*/ 53 w 88"/>
                  <a:gd name="T39" fmla="*/ 79 h 88"/>
                  <a:gd name="T40" fmla="*/ 66 w 88"/>
                  <a:gd name="T41" fmla="*/ 82 h 88"/>
                  <a:gd name="T42" fmla="*/ 70 w 88"/>
                  <a:gd name="T43" fmla="*/ 70 h 88"/>
                  <a:gd name="T44" fmla="*/ 82 w 88"/>
                  <a:gd name="T45" fmla="*/ 66 h 88"/>
                  <a:gd name="T46" fmla="*/ 79 w 88"/>
                  <a:gd name="T47" fmla="*/ 54 h 88"/>
                  <a:gd name="T48" fmla="*/ 88 w 88"/>
                  <a:gd name="T49" fmla="*/ 44 h 88"/>
                  <a:gd name="T50" fmla="*/ 44 w 88"/>
                  <a:gd name="T51" fmla="*/ 69 h 88"/>
                  <a:gd name="T52" fmla="*/ 19 w 88"/>
                  <a:gd name="T53" fmla="*/ 44 h 88"/>
                  <a:gd name="T54" fmla="*/ 44 w 88"/>
                  <a:gd name="T55" fmla="*/ 20 h 88"/>
                  <a:gd name="T56" fmla="*/ 69 w 88"/>
                  <a:gd name="T57" fmla="*/ 44 h 88"/>
                  <a:gd name="T58" fmla="*/ 44 w 88"/>
                  <a:gd name="T59" fmla="*/ 6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8" h="88">
                    <a:moveTo>
                      <a:pt x="88" y="4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6" y="66"/>
                      <a:pt x="6" y="66"/>
                      <a:pt x="6" y="66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22" y="82"/>
                      <a:pt x="22" y="82"/>
                      <a:pt x="22" y="82"/>
                    </a:cubicBezTo>
                    <a:cubicBezTo>
                      <a:pt x="35" y="79"/>
                      <a:pt x="35" y="79"/>
                      <a:pt x="35" y="79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79" y="54"/>
                      <a:pt x="79" y="54"/>
                      <a:pt x="79" y="54"/>
                    </a:cubicBezTo>
                    <a:lnTo>
                      <a:pt x="88" y="44"/>
                    </a:lnTo>
                    <a:close/>
                    <a:moveTo>
                      <a:pt x="44" y="69"/>
                    </a:moveTo>
                    <a:cubicBezTo>
                      <a:pt x="30" y="69"/>
                      <a:pt x="19" y="58"/>
                      <a:pt x="19" y="44"/>
                    </a:cubicBezTo>
                    <a:cubicBezTo>
                      <a:pt x="19" y="31"/>
                      <a:pt x="30" y="20"/>
                      <a:pt x="44" y="20"/>
                    </a:cubicBezTo>
                    <a:cubicBezTo>
                      <a:pt x="58" y="20"/>
                      <a:pt x="69" y="31"/>
                      <a:pt x="69" y="44"/>
                    </a:cubicBezTo>
                    <a:cubicBezTo>
                      <a:pt x="69" y="58"/>
                      <a:pt x="58" y="69"/>
                      <a:pt x="44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2" name="Freeform 137">
                <a:extLst>
                  <a:ext uri="{FF2B5EF4-FFF2-40B4-BE49-F238E27FC236}">
                    <a16:creationId xmlns:a16="http://schemas.microsoft.com/office/drawing/2014/main" id="{4CC25713-3D19-4A06-BEB6-DE0B0538EF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0738" y="1595438"/>
                <a:ext cx="112713" cy="142875"/>
              </a:xfrm>
              <a:custGeom>
                <a:avLst/>
                <a:gdLst>
                  <a:gd name="T0" fmla="*/ 52 w 71"/>
                  <a:gd name="T1" fmla="*/ 12 h 90"/>
                  <a:gd name="T2" fmla="*/ 35 w 71"/>
                  <a:gd name="T3" fmla="*/ 28 h 90"/>
                  <a:gd name="T4" fmla="*/ 19 w 71"/>
                  <a:gd name="T5" fmla="*/ 12 h 90"/>
                  <a:gd name="T6" fmla="*/ 7 w 71"/>
                  <a:gd name="T7" fmla="*/ 0 h 90"/>
                  <a:gd name="T8" fmla="*/ 0 w 71"/>
                  <a:gd name="T9" fmla="*/ 2 h 90"/>
                  <a:gd name="T10" fmla="*/ 0 w 71"/>
                  <a:gd name="T11" fmla="*/ 90 h 90"/>
                  <a:gd name="T12" fmla="*/ 35 w 71"/>
                  <a:gd name="T13" fmla="*/ 57 h 90"/>
                  <a:gd name="T14" fmla="*/ 71 w 71"/>
                  <a:gd name="T15" fmla="*/ 90 h 90"/>
                  <a:gd name="T16" fmla="*/ 71 w 71"/>
                  <a:gd name="T17" fmla="*/ 2 h 90"/>
                  <a:gd name="T18" fmla="*/ 64 w 71"/>
                  <a:gd name="T19" fmla="*/ 0 h 90"/>
                  <a:gd name="T20" fmla="*/ 52 w 71"/>
                  <a:gd name="T21" fmla="*/ 1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" h="90">
                    <a:moveTo>
                      <a:pt x="52" y="12"/>
                    </a:moveTo>
                    <a:lnTo>
                      <a:pt x="35" y="28"/>
                    </a:lnTo>
                    <a:lnTo>
                      <a:pt x="19" y="12"/>
                    </a:lnTo>
                    <a:lnTo>
                      <a:pt x="7" y="0"/>
                    </a:lnTo>
                    <a:lnTo>
                      <a:pt x="0" y="2"/>
                    </a:lnTo>
                    <a:lnTo>
                      <a:pt x="0" y="90"/>
                    </a:lnTo>
                    <a:lnTo>
                      <a:pt x="35" y="57"/>
                    </a:lnTo>
                    <a:lnTo>
                      <a:pt x="71" y="90"/>
                    </a:lnTo>
                    <a:lnTo>
                      <a:pt x="71" y="2"/>
                    </a:lnTo>
                    <a:lnTo>
                      <a:pt x="64" y="0"/>
                    </a:lnTo>
                    <a:lnTo>
                      <a:pt x="52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69" name="矩形 668">
            <a:extLst>
              <a:ext uri="{FF2B5EF4-FFF2-40B4-BE49-F238E27FC236}">
                <a16:creationId xmlns:a16="http://schemas.microsoft.com/office/drawing/2014/main" id="{8B11C5F8-5F22-4E36-8A72-76D0B8DC1DF4}"/>
              </a:ext>
            </a:extLst>
          </p:cNvPr>
          <p:cNvSpPr/>
          <p:nvPr/>
        </p:nvSpPr>
        <p:spPr>
          <a:xfrm>
            <a:off x="-385" y="-4347"/>
            <a:ext cx="334056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2" name="组合 1051">
            <a:extLst>
              <a:ext uri="{FF2B5EF4-FFF2-40B4-BE49-F238E27FC236}">
                <a16:creationId xmlns:a16="http://schemas.microsoft.com/office/drawing/2014/main" id="{1D102FC9-1759-44D6-94BA-F4764DA544BD}"/>
              </a:ext>
            </a:extLst>
          </p:cNvPr>
          <p:cNvGrpSpPr/>
          <p:nvPr/>
        </p:nvGrpSpPr>
        <p:grpSpPr>
          <a:xfrm>
            <a:off x="67810" y="62545"/>
            <a:ext cx="168383" cy="134373"/>
            <a:chOff x="7296150" y="1316038"/>
            <a:chExt cx="479425" cy="382588"/>
          </a:xfrm>
          <a:solidFill>
            <a:schemeClr val="bg1">
              <a:alpha val="80000"/>
            </a:schemeClr>
          </a:solidFill>
        </p:grpSpPr>
        <p:sp>
          <p:nvSpPr>
            <p:cNvPr id="671" name="Rectangle 126">
              <a:extLst>
                <a:ext uri="{FF2B5EF4-FFF2-40B4-BE49-F238E27FC236}">
                  <a16:creationId xmlns:a16="http://schemas.microsoft.com/office/drawing/2014/main" id="{B24EA7D3-808D-4B68-BE30-5D14C8C0F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624013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Rectangle 127">
              <a:extLst>
                <a:ext uri="{FF2B5EF4-FFF2-40B4-BE49-F238E27FC236}">
                  <a16:creationId xmlns:a16="http://schemas.microsoft.com/office/drawing/2014/main" id="{FBE33DC3-769D-4804-90F7-B13FF58CC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624013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Rectangle 128">
              <a:extLst>
                <a:ext uri="{FF2B5EF4-FFF2-40B4-BE49-F238E27FC236}">
                  <a16:creationId xmlns:a16="http://schemas.microsoft.com/office/drawing/2014/main" id="{01A114AD-B61F-4782-AA0F-4CE2495277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470025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Rectangle 129">
              <a:extLst>
                <a:ext uri="{FF2B5EF4-FFF2-40B4-BE49-F238E27FC236}">
                  <a16:creationId xmlns:a16="http://schemas.microsoft.com/office/drawing/2014/main" id="{5E4E730C-49A1-4F01-8EA0-0E69D6324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470025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Rectangle 130">
              <a:extLst>
                <a:ext uri="{FF2B5EF4-FFF2-40B4-BE49-F238E27FC236}">
                  <a16:creationId xmlns:a16="http://schemas.microsoft.com/office/drawing/2014/main" id="{B01A48D6-E2D2-48C3-8C77-6159C585F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316038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Rectangle 131">
              <a:extLst>
                <a:ext uri="{FF2B5EF4-FFF2-40B4-BE49-F238E27FC236}">
                  <a16:creationId xmlns:a16="http://schemas.microsoft.com/office/drawing/2014/main" id="{F9045F27-ECFD-452D-802A-FD70FFFE54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316038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06231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505B66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1530</TotalTime>
  <Words>299</Words>
  <Application>Microsoft Office PowerPoint</Application>
  <PresentationFormat>宽屏</PresentationFormat>
  <Paragraphs>141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等线</vt:lpstr>
      <vt:lpstr>等线 Light</vt:lpstr>
      <vt:lpstr>思源黑体 CN ExtraLight</vt:lpstr>
      <vt:lpstr>微软雅黑</vt:lpstr>
      <vt:lpstr>Aldrich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138</cp:revision>
  <dcterms:created xsi:type="dcterms:W3CDTF">2019-10-12T14:51:38Z</dcterms:created>
  <dcterms:modified xsi:type="dcterms:W3CDTF">2019-12-09T15:36:32Z</dcterms:modified>
</cp:coreProperties>
</file>

<file path=docProps/thumbnail.jpeg>
</file>